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“Shall We Gather Home to Zion”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0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Shall we gather home to Zion;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Will our wanderings soon be o’er?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Shall we cease our tears and sighing;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Shall we rest forevermore?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Will Messiah come to save us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From the power of the foe?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Will He come, and will He have us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His salvation fully know?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“Shall We Gather Home to Zion”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263082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Yes, we’ll gather home to Zion,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Our beautiful, our beautiful Zion!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Gather with the saints home to Zion,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be saved in the Kingdom of God.</a:t>
            </a:r>
          </a:p>
        </p:txBody>
      </p:sp>
    </p:spTree>
    <p:extLst>
      <p:ext uri="{BB962C8B-B14F-4D97-AF65-F5344CB8AC3E}">
        <p14:creationId xmlns:p14="http://schemas.microsoft.com/office/powerpoint/2010/main" val="805468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“Shall We Gather Home to Zion”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0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Will He come as Judah’s Lion;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Will the wicked He destroy?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Will He take us home to Zion,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Filling us with peace and joy?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Shall we live with Him forever;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Shall we see Him as He is?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Shall we from Him part?  No, never;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 will call each dear one His!</a:t>
            </a:r>
          </a:p>
        </p:txBody>
      </p:sp>
    </p:spTree>
    <p:extLst>
      <p:ext uri="{BB962C8B-B14F-4D97-AF65-F5344CB8AC3E}">
        <p14:creationId xmlns:p14="http://schemas.microsoft.com/office/powerpoint/2010/main" val="23029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“Shall We Gather Home to Zion”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263082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Yes, we’ll gather home to Zion,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Our beautiful, our beautiful Zion!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Gather with the saints home to Zion,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be saved in the Kingdom of God.</a:t>
            </a:r>
          </a:p>
        </p:txBody>
      </p:sp>
    </p:spTree>
    <p:extLst>
      <p:ext uri="{BB962C8B-B14F-4D97-AF65-F5344CB8AC3E}">
        <p14:creationId xmlns:p14="http://schemas.microsoft.com/office/powerpoint/2010/main" val="197678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“Shall We Gather Home to Zion”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0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Shall we rest with our Redeemer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the paradise of God?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us walk with patience ever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the path our Savior trod.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us be no longer sleeping,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the day is near at hand;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us each our watch be keeping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As a firm, united band!</a:t>
            </a:r>
          </a:p>
        </p:txBody>
      </p:sp>
    </p:spTree>
    <p:extLst>
      <p:ext uri="{BB962C8B-B14F-4D97-AF65-F5344CB8AC3E}">
        <p14:creationId xmlns:p14="http://schemas.microsoft.com/office/powerpoint/2010/main" val="128607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“Shall We Gather Home to Zion”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263082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Then, we’ll dwell with saints in Zion,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Our beautiful, our beautiful Zion!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Happy with the saints home in Zion,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rejoice in the Kingdom of God!</a:t>
            </a:r>
          </a:p>
        </p:txBody>
      </p:sp>
    </p:spTree>
    <p:extLst>
      <p:ext uri="{BB962C8B-B14F-4D97-AF65-F5344CB8AC3E}">
        <p14:creationId xmlns:p14="http://schemas.microsoft.com/office/powerpoint/2010/main" val="369539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313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31</cp:revision>
  <dcterms:created xsi:type="dcterms:W3CDTF">2017-06-11T14:47:46Z</dcterms:created>
  <dcterms:modified xsi:type="dcterms:W3CDTF">2017-11-19T15:45:24Z</dcterms:modified>
</cp:coreProperties>
</file>