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1828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</a:rPr>
              <a:t>Zarahemla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C6AED-DAF8-4AAB-84B6-F0682F7D944A}"/>
              </a:ext>
            </a:extLst>
          </p:cNvPr>
          <p:cNvSpPr/>
          <p:nvPr/>
        </p:nvSpPr>
        <p:spPr>
          <a:xfrm flipV="1">
            <a:off x="0" y="0"/>
            <a:ext cx="12192000" cy="601697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14E6B-B44C-4E94-8F09-16950680C490}"/>
              </a:ext>
            </a:extLst>
          </p:cNvPr>
          <p:cNvSpPr txBox="1"/>
          <p:nvPr/>
        </p:nvSpPr>
        <p:spPr>
          <a:xfrm>
            <a:off x="-6624" y="27995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are experiencing technical difficulties.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return shortly.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28</cp:revision>
  <dcterms:created xsi:type="dcterms:W3CDTF">2017-06-11T14:47:46Z</dcterms:created>
  <dcterms:modified xsi:type="dcterms:W3CDTF">2017-12-03T17:33:52Z</dcterms:modified>
</cp:coreProperties>
</file>