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Come, O Come, Emmanuel”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72144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 come, O come, Emmanuel,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ransom captive Israel,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mourns in lonely exile here,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Until the Son of God appear.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Rejoice!  Rejoice!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Emmanuel shall come to thee, O Israel!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Come, O Come, Emmanuel”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72144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 come, O come, Thou holy child,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By whom the world was reconciled,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Preserving Jacob lost from sight,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rising as the Gentile’s light.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Rejoice!  Rejoice!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Emmanuel shall come to thee, O Israel!</a:t>
            </a:r>
          </a:p>
        </p:txBody>
      </p:sp>
    </p:spTree>
    <p:extLst>
      <p:ext uri="{BB962C8B-B14F-4D97-AF65-F5344CB8AC3E}">
        <p14:creationId xmlns:p14="http://schemas.microsoft.com/office/powerpoint/2010/main" val="29829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Come, O Come, Emmanuel”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72144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 come, O come, </a:t>
            </a:r>
            <a:r>
              <a:rPr lang="en-US" sz="3600" dirty="0" err="1">
                <a:solidFill>
                  <a:schemeClr val="bg1"/>
                </a:solidFill>
              </a:rPr>
              <a:t>Annointed</a:t>
            </a:r>
            <a:r>
              <a:rPr lang="en-US" sz="3600" dirty="0">
                <a:solidFill>
                  <a:schemeClr val="bg1"/>
                </a:solidFill>
              </a:rPr>
              <a:t> King,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Release Thy saints from Satan’s sting,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Enslaved to worldliness and sin,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Come free Thy people once again.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Rejoice!  Rejoice!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Emmanuel shall come to thee, O Israel!</a:t>
            </a:r>
          </a:p>
        </p:txBody>
      </p:sp>
    </p:spTree>
    <p:extLst>
      <p:ext uri="{BB962C8B-B14F-4D97-AF65-F5344CB8AC3E}">
        <p14:creationId xmlns:p14="http://schemas.microsoft.com/office/powerpoint/2010/main" val="234351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Come, O Come, Emmanuel”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72144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 come, O come, Redeemer, come,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gather scattered Jacob home,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Assembled into Zion’s light,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Descend to them in </a:t>
            </a:r>
            <a:r>
              <a:rPr lang="en-US" sz="3600">
                <a:solidFill>
                  <a:schemeClr val="bg1"/>
                </a:solidFill>
              </a:rPr>
              <a:t>glory bright.</a:t>
            </a:r>
            <a:endParaRPr lang="en-US" sz="3600" dirty="0">
              <a:solidFill>
                <a:schemeClr val="bg1"/>
              </a:solidFill>
            </a:endParaRP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Rejoice!  Rejoice!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Emmanuel shall come to thee, O Israel!</a:t>
            </a:r>
          </a:p>
        </p:txBody>
      </p:sp>
    </p:spTree>
    <p:extLst>
      <p:ext uri="{BB962C8B-B14F-4D97-AF65-F5344CB8AC3E}">
        <p14:creationId xmlns:p14="http://schemas.microsoft.com/office/powerpoint/2010/main" val="1760668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202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32</cp:revision>
  <dcterms:created xsi:type="dcterms:W3CDTF">2017-06-11T14:47:46Z</dcterms:created>
  <dcterms:modified xsi:type="dcterms:W3CDTF">2017-11-26T16:35:13Z</dcterms:modified>
</cp:coreProperties>
</file>