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</a:t>
            </a:r>
            <a:r>
              <a:rPr lang="en-US" sz="4800" dirty="0" err="1">
                <a:solidFill>
                  <a:schemeClr val="bg1"/>
                </a:solidFill>
              </a:rPr>
              <a:t>’Tis</a:t>
            </a:r>
            <a:r>
              <a:rPr lang="en-US" sz="4800" dirty="0">
                <a:solidFill>
                  <a:schemeClr val="bg1"/>
                </a:solidFill>
              </a:rPr>
              <a:t> so Sweet to Trust in Jesus”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‘Tis</a:t>
            </a:r>
            <a:r>
              <a:rPr lang="en-US" sz="3600" dirty="0">
                <a:solidFill>
                  <a:schemeClr val="bg1"/>
                </a:solidFill>
              </a:rPr>
              <a:t> so sweet to trust in Jesus,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Just to take Him at His word,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Just to rest upon His promise,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Just to know “Thus </a:t>
            </a:r>
            <a:r>
              <a:rPr lang="en-US" sz="3600" dirty="0" err="1">
                <a:solidFill>
                  <a:schemeClr val="bg1"/>
                </a:solidFill>
              </a:rPr>
              <a:t>saith</a:t>
            </a:r>
            <a:r>
              <a:rPr lang="en-US" sz="3600" dirty="0">
                <a:solidFill>
                  <a:schemeClr val="bg1"/>
                </a:solidFill>
              </a:rPr>
              <a:t> the Lord.”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Jesus, Jesus, how I trust Him!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How I’ve proved Him o’er and o’er!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Jesus, Jesus, precious Jesus!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O, for grace, to trust Him more!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</a:t>
            </a:r>
            <a:r>
              <a:rPr lang="en-US" sz="4800" dirty="0" err="1">
                <a:solidFill>
                  <a:schemeClr val="bg1"/>
                </a:solidFill>
              </a:rPr>
              <a:t>’Tis</a:t>
            </a:r>
            <a:r>
              <a:rPr lang="en-US" sz="4800" dirty="0">
                <a:solidFill>
                  <a:schemeClr val="bg1"/>
                </a:solidFill>
              </a:rPr>
              <a:t> so Sweet to Trust in Jesus”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 how sweet to trust in Jesus,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Just to trust His cleansing blood,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Just in simple faith to plunge me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‘Neath the healing, cleansing flood!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Jesus, Jesus, how I trust Him!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How I’ve proved Him o’er and o’er!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Jesus, Jesus, precious Jesus!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O, for grace, to trust Him more!</a:t>
            </a:r>
          </a:p>
        </p:txBody>
      </p:sp>
    </p:spTree>
    <p:extLst>
      <p:ext uri="{BB962C8B-B14F-4D97-AF65-F5344CB8AC3E}">
        <p14:creationId xmlns:p14="http://schemas.microsoft.com/office/powerpoint/2010/main" val="205593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</a:t>
            </a:r>
            <a:r>
              <a:rPr lang="en-US" sz="4800" dirty="0" err="1">
                <a:solidFill>
                  <a:schemeClr val="bg1"/>
                </a:solidFill>
              </a:rPr>
              <a:t>’Tis</a:t>
            </a:r>
            <a:r>
              <a:rPr lang="en-US" sz="4800" dirty="0">
                <a:solidFill>
                  <a:schemeClr val="bg1"/>
                </a:solidFill>
              </a:rPr>
              <a:t> so Sweet to Trust in Jesus”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Yes, ‘tis sweet to trust in Jesus,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Just from sin and self to cease,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Just from Jesus simply taking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Life and rest and joy and peace.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Jesus, Jesus, how I trust Him!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How I’ve proved Him o’er and o’er!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Jesus, Jesus, precious Jesus!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O, for grace, to trust Him more!</a:t>
            </a:r>
          </a:p>
        </p:txBody>
      </p:sp>
    </p:spTree>
    <p:extLst>
      <p:ext uri="{BB962C8B-B14F-4D97-AF65-F5344CB8AC3E}">
        <p14:creationId xmlns:p14="http://schemas.microsoft.com/office/powerpoint/2010/main" val="350752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</a:t>
            </a:r>
            <a:r>
              <a:rPr lang="en-US" sz="4800" dirty="0" err="1">
                <a:solidFill>
                  <a:schemeClr val="bg1"/>
                </a:solidFill>
              </a:rPr>
              <a:t>’Tis</a:t>
            </a:r>
            <a:r>
              <a:rPr lang="en-US" sz="4800" dirty="0">
                <a:solidFill>
                  <a:schemeClr val="bg1"/>
                </a:solidFill>
              </a:rPr>
              <a:t> so Sweet to Trust in Jesus”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I’m so glad I learned to trust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Precious Jesus, Savior, Friend;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I know that He is with me,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Will be with me to the end.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Jesus, Jesus, how I trust Him!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How I’ve proved Him o’er and o’er!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Jesus, Jesus, precious Jesus!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O, for grace, to trust Him more!</a:t>
            </a:r>
          </a:p>
        </p:txBody>
      </p:sp>
    </p:spTree>
    <p:extLst>
      <p:ext uri="{BB962C8B-B14F-4D97-AF65-F5344CB8AC3E}">
        <p14:creationId xmlns:p14="http://schemas.microsoft.com/office/powerpoint/2010/main" val="329508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299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52</cp:revision>
  <dcterms:created xsi:type="dcterms:W3CDTF">2017-06-11T14:47:46Z</dcterms:created>
  <dcterms:modified xsi:type="dcterms:W3CDTF">2017-11-05T16:26:19Z</dcterms:modified>
</cp:coreProperties>
</file>