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14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peace like a river </a:t>
            </a:r>
            <a:r>
              <a:rPr lang="en-US" sz="3600" dirty="0" err="1">
                <a:solidFill>
                  <a:schemeClr val="bg1"/>
                </a:solidFill>
              </a:rPr>
              <a:t>attendeth</a:t>
            </a:r>
            <a:r>
              <a:rPr lang="en-US" sz="3600" dirty="0">
                <a:solidFill>
                  <a:schemeClr val="bg1"/>
                </a:solidFill>
              </a:rPr>
              <a:t> my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sorrows like sea billows roll;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Whatever my lot, Thou has taught me to say,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“It is well, it is well with my soul.”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 (with my soul),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well, it is well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14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Though Satan should buffet, </a:t>
            </a:r>
            <a:r>
              <a:rPr lang="en-US" sz="3600" dirty="0" err="1">
                <a:solidFill>
                  <a:schemeClr val="bg1"/>
                </a:solidFill>
              </a:rPr>
              <a:t>tho</a:t>
            </a:r>
            <a:r>
              <a:rPr lang="en-US" sz="3600" dirty="0">
                <a:solidFill>
                  <a:schemeClr val="bg1"/>
                </a:solidFill>
              </a:rPr>
              <a:t>’ trials should come,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this blest assurance control,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Christ has regarded my helpless estate,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hath shed His own blood for my soul.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 (with my soul),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well, it is well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27558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14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My sin– O, the bliss of this glorious thought,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sin– not in part, but the whole,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nailed to the cross and I bear it no more,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Lord, Praise the Lord, O my soul!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 (with my soul),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well, it is well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421585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14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And, Lord, haste the day when the faith shall be sight,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clouds be rolled back as a scroll,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trump shall resound and the Lord shall descend,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“Even so”– It is well with my soul.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 (with my soul),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is well, it is well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303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24</cp:revision>
  <dcterms:created xsi:type="dcterms:W3CDTF">2017-06-11T14:47:46Z</dcterms:created>
  <dcterms:modified xsi:type="dcterms:W3CDTF">2017-11-05T17:16:41Z</dcterms:modified>
</cp:coreProperties>
</file>