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“This is My Father’s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3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Father’s world,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 my listening ears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nature sings, and round me rings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music of the spheres.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Father’s world;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rest me in the thought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rocks and trees, of skies and seas—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hand the wonders wrought.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“This is My Father’s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3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Father’s world,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birds their carols raise,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morning light, the lily white,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Declare their Maker’s praise.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Father’s world;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shines in all that’s fair;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rustling grass I hear Him pass,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speaks to me everywhere.</a:t>
            </a:r>
          </a:p>
        </p:txBody>
      </p:sp>
    </p:spTree>
    <p:extLst>
      <p:ext uri="{BB962C8B-B14F-4D97-AF65-F5344CB8AC3E}">
        <p14:creationId xmlns:p14="http://schemas.microsoft.com/office/powerpoint/2010/main" val="213679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“This is My Father’s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3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Father’s world,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let me ne’er forget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though the wrong seems oft so strong,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is the Ruler yet.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Father’s world;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battle is not done;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who died shall be satisfied,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earth and heaven be one.</a:t>
            </a:r>
          </a:p>
        </p:txBody>
      </p:sp>
    </p:spTree>
    <p:extLst>
      <p:ext uri="{BB962C8B-B14F-4D97-AF65-F5344CB8AC3E}">
        <p14:creationId xmlns:p14="http://schemas.microsoft.com/office/powerpoint/2010/main" val="37918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19</cp:revision>
  <dcterms:created xsi:type="dcterms:W3CDTF">2017-06-11T14:47:46Z</dcterms:created>
  <dcterms:modified xsi:type="dcterms:W3CDTF">2017-11-12T16:04:38Z</dcterms:modified>
</cp:coreProperties>
</file>