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 to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Joy to the world!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Lord is come;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earth receive her King;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every heart prepare Him room,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heaven and nature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heaven and nature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heaven, and heaven, and nature sing.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 to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Joy to the world!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Savior reigns;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men their songs employ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fields and floods, rocks, hills, and plains,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Repeat the sounding joy,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Repeat the sounding joy,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Repeat, repeat the sounding joy.</a:t>
            </a:r>
          </a:p>
        </p:txBody>
      </p:sp>
    </p:spTree>
    <p:extLst>
      <p:ext uri="{BB962C8B-B14F-4D97-AF65-F5344CB8AC3E}">
        <p14:creationId xmlns:p14="http://schemas.microsoft.com/office/powerpoint/2010/main" val="129107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 to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 more let sin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sorrow grow,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Nor thorns infest the ground;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comes to make His blessings flow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Far as the curse is found,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Far as the curse is found,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Far as, far as the curse is found.</a:t>
            </a:r>
          </a:p>
        </p:txBody>
      </p:sp>
    </p:spTree>
    <p:extLst>
      <p:ext uri="{BB962C8B-B14F-4D97-AF65-F5344CB8AC3E}">
        <p14:creationId xmlns:p14="http://schemas.microsoft.com/office/powerpoint/2010/main" val="166463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“Joy to the World”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1175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 rules the world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truth and grace,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makes the nations prove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glories of His righteousness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wonders of His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wonders of His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wonders, </a:t>
            </a:r>
            <a:r>
              <a:rPr lang="en-US" sz="3600">
                <a:solidFill>
                  <a:schemeClr val="bg1"/>
                </a:solidFill>
              </a:rPr>
              <a:t>and wonders of His love.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0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 AV</cp:lastModifiedBy>
  <cp:revision>39</cp:revision>
  <dcterms:created xsi:type="dcterms:W3CDTF">2017-06-11T14:47:46Z</dcterms:created>
  <dcterms:modified xsi:type="dcterms:W3CDTF">2018-12-23T17:52:06Z</dcterms:modified>
</cp:coreProperties>
</file>