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2765" y="71939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come, all ye faithful,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Joyful and triumphant,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ye, O come ye to Bethlehem;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and behold him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Born the King of angels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0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the Lord.</a:t>
            </a:r>
          </a:p>
        </p:txBody>
      </p:sp>
    </p:spTree>
    <p:extLst>
      <p:ext uri="{BB962C8B-B14F-4D97-AF65-F5344CB8AC3E}">
        <p14:creationId xmlns:p14="http://schemas.microsoft.com/office/powerpoint/2010/main" val="29037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2765" y="71939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sing, choirs of angels,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in exultation,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sing, all ye citizens of heaven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Glory to God, 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Glory in the highest;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0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the Lord.</a:t>
            </a:r>
          </a:p>
        </p:txBody>
      </p:sp>
    </p:spTree>
    <p:extLst>
      <p:ext uri="{BB962C8B-B14F-4D97-AF65-F5344CB8AC3E}">
        <p14:creationId xmlns:p14="http://schemas.microsoft.com/office/powerpoint/2010/main" val="53725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2765" y="71939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hail! Lord, we greet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Born this happy morning,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Jesus, to Thee be all glory given;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Word of the Father,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in flesh appearing;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7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All Ye Faithful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0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let us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the Lord.</a:t>
            </a:r>
          </a:p>
        </p:txBody>
      </p:sp>
    </p:spTree>
    <p:extLst>
      <p:ext uri="{BB962C8B-B14F-4D97-AF65-F5344CB8AC3E}">
        <p14:creationId xmlns:p14="http://schemas.microsoft.com/office/powerpoint/2010/main" val="212361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49</cp:revision>
  <dcterms:created xsi:type="dcterms:W3CDTF">2017-06-11T14:47:46Z</dcterms:created>
  <dcterms:modified xsi:type="dcterms:W3CDTF">2018-12-10T00:05:13Z</dcterms:modified>
</cp:coreProperties>
</file>