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hail the power of Jesus’ name!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angels prostrate fall;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angels prostrate fall;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forth the royal diadem,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ye martyrs of our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from His altar call;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from His altar call;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Extol the stem of Jesse’s rod,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 chosen seed of Israel’s 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remnant weak and small,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remnant weak and small,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 who saves you by His grace,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every kindred, every tribe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this terrestrial ball,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this terrestrial ball,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Him all majesty ascribe,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5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249"/>
            <a:ext cx="12192000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that with yonder sacred throng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at His feet may fall!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at His feet may fall!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join the everlasting song, and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. . . . . . . . . . . . . . . . . . Him,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rgbClr val="E1E2E1"/>
                </a:solidFill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3600" dirty="0">
                <a:solidFill>
                  <a:srgbClr val="E1E2E1"/>
                </a:solidFill>
              </a:rPr>
              <a:t>and Crown Him Lord of all!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56</cp:revision>
  <dcterms:created xsi:type="dcterms:W3CDTF">2017-06-11T14:47:46Z</dcterms:created>
  <dcterms:modified xsi:type="dcterms:W3CDTF">2018-10-07T15:45:12Z</dcterms:modified>
</cp:coreProperties>
</file>