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creatures of our God and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up your voices, with us sing!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burning sun with golden beam,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silver moon with softer gleam!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Dear mother earth, who day by day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Unfoldest</a:t>
            </a:r>
            <a:r>
              <a:rPr lang="en-US" sz="3600" dirty="0">
                <a:solidFill>
                  <a:schemeClr val="bg1"/>
                </a:solidFill>
              </a:rPr>
              <a:t> blessings on our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flowers and fruits that in thee grow,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His glory also show!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37375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all ye men of tender heart,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Forgiving others, take your part.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sing ye!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who long pain and sorrow bear,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God and on Him cast your care!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8822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750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things their Creator bless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worship Him in humbleness.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Him!  Alleluia!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Praise, praise the Father, praise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praise the Spirit, Three in 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praise Him, O praise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Alleluia!  Alleluia!  </a:t>
            </a:r>
            <a:r>
              <a:rPr lang="en-US" sz="3600">
                <a:solidFill>
                  <a:schemeClr val="bg1"/>
                </a:solidFill>
              </a:rPr>
              <a:t>Alleluia!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23</cp:revision>
  <dcterms:created xsi:type="dcterms:W3CDTF">2017-06-11T14:47:46Z</dcterms:created>
  <dcterms:modified xsi:type="dcterms:W3CDTF">2019-01-27T16:33:10Z</dcterms:modified>
</cp:coreProperties>
</file>