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“In Memory of the Savior’s Love”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3295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 memory of the </a:t>
            </a:r>
            <a:r>
              <a:rPr lang="en-US" sz="3600">
                <a:solidFill>
                  <a:schemeClr val="bg1"/>
                </a:solidFill>
              </a:rPr>
              <a:t>Savior’s love,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keep the sacred feast,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each who bears the Savior’ name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Is made a welcome guest.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“In Memory of the Savior’s Love”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0170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By faith we take the bread of life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which our souls are fed,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cup in token of His blood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was for sinners shed.</a:t>
            </a:r>
          </a:p>
        </p:txBody>
      </p:sp>
    </p:spTree>
    <p:extLst>
      <p:ext uri="{BB962C8B-B14F-4D97-AF65-F5344CB8AC3E}">
        <p14:creationId xmlns:p14="http://schemas.microsoft.com/office/powerpoint/2010/main" val="17490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“In Memory of the Savior’s Love”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0170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Under His banner thus we 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wonders of His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thus anticipate by faith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heavenly feast above.</a:t>
            </a:r>
          </a:p>
        </p:txBody>
      </p:sp>
    </p:spTree>
    <p:extLst>
      <p:ext uri="{BB962C8B-B14F-4D97-AF65-F5344CB8AC3E}">
        <p14:creationId xmlns:p14="http://schemas.microsoft.com/office/powerpoint/2010/main" val="61084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54</cp:revision>
  <dcterms:created xsi:type="dcterms:W3CDTF">2017-06-11T14:47:46Z</dcterms:created>
  <dcterms:modified xsi:type="dcterms:W3CDTF">2019-01-06T16:39:06Z</dcterms:modified>
</cp:coreProperties>
</file>