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Church of Christ, in latter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Rise, fulfill thy destiny,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Meet the challenge of this hour,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Serve in love and unity.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Church of Christ, at last restored,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the gospel for today,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Lead by revelation’s 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Those who would His call obey.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Body of the Christ thou art,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as in the years gone by.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we, Lord, press on in strength,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with those who martyred lie.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bond of Christ, we, too,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See to build Thy kingdom,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Implementing hope and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productive skill outpoured.</a:t>
            </a:r>
          </a:p>
        </p:txBody>
      </p:sp>
    </p:spTree>
    <p:extLst>
      <p:ext uri="{BB962C8B-B14F-4D97-AF65-F5344CB8AC3E}">
        <p14:creationId xmlns:p14="http://schemas.microsoft.com/office/powerpoint/2010/main" val="10260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“Church of Christ, in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5906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Prosper Thou Thy church, O Christ;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Thy people guide and bless.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Thy grace divine sustain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who will Thy name confess.</a:t>
            </a:r>
          </a:p>
        </p:txBody>
      </p:sp>
    </p:spTree>
    <p:extLst>
      <p:ext uri="{BB962C8B-B14F-4D97-AF65-F5344CB8AC3E}">
        <p14:creationId xmlns:p14="http://schemas.microsoft.com/office/powerpoint/2010/main" val="31682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29</cp:revision>
  <dcterms:created xsi:type="dcterms:W3CDTF">2017-06-11T14:47:46Z</dcterms:created>
  <dcterms:modified xsi:type="dcterms:W3CDTF">2018-11-04T15:29:41Z</dcterms:modified>
</cp:coreProperties>
</file>