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Waits in Zion, Lord, for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2314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Praise waits in Zion, Lord, for Thee;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Thy saints adore Thy holy name;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Thy creatures bend the obedient knee,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humble Thy protection claim.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Thy hand has raised us from the dust;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breath of life Thy Spirit gave.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Where but in Thee can mortals trust?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but our God has power to save?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“Praise Waits in Zion, Lord, for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2314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Here at the portal of Thy house,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leave our mortal hopes and fears;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Answer our prayers and bless our vows,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Accept our praise and dry our tears.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 shall our sun of hope arise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brighter and still brighter ray,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‘Til</a:t>
            </a:r>
            <a:r>
              <a:rPr lang="en-US" sz="3600" dirty="0">
                <a:solidFill>
                  <a:schemeClr val="bg1"/>
                </a:solidFill>
              </a:rPr>
              <a:t> Thou shalt bless our longing eyes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beams </a:t>
            </a:r>
            <a:r>
              <a:rPr lang="en-US" sz="3600">
                <a:solidFill>
                  <a:schemeClr val="bg1"/>
                </a:solidFill>
              </a:rPr>
              <a:t>of everlasting </a:t>
            </a:r>
            <a:r>
              <a:rPr lang="en-US" sz="3600" dirty="0">
                <a:solidFill>
                  <a:schemeClr val="bg1"/>
                </a:solidFill>
              </a:rPr>
              <a:t>day.</a:t>
            </a:r>
          </a:p>
        </p:txBody>
      </p:sp>
    </p:spTree>
    <p:extLst>
      <p:ext uri="{BB962C8B-B14F-4D97-AF65-F5344CB8AC3E}">
        <p14:creationId xmlns:p14="http://schemas.microsoft.com/office/powerpoint/2010/main" val="325340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146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35</cp:revision>
  <dcterms:created xsi:type="dcterms:W3CDTF">2017-06-11T14:47:46Z</dcterms:created>
  <dcterms:modified xsi:type="dcterms:W3CDTF">2019-03-10T18:32:52Z</dcterms:modified>
</cp:coreProperties>
</file>