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9994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11/4/18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11/11/18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11/18/18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Bob Cackler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Bonner Davis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Priest Jeff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Bezona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39240"/>
              </p:ext>
            </p:extLst>
          </p:nvPr>
        </p:nvGraphicFramePr>
        <p:xfrm>
          <a:off x="838199" y="3635139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11/4/18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11/11/18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11/18/18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Bob Cackler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Bonner Davis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Priest Jeff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Bezona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BD53845-21F6-4CD3-A479-F844360BEB98}"/>
              </a:ext>
            </a:extLst>
          </p:cNvPr>
          <p:cNvSpPr txBox="1">
            <a:spLocks/>
          </p:cNvSpPr>
          <p:nvPr/>
        </p:nvSpPr>
        <p:spPr>
          <a:xfrm>
            <a:off x="838199" y="5301005"/>
            <a:ext cx="10515600" cy="1101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will be no Sunday School next week (11/4/18) due to our congregational prayer service.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Broadcast will begin at about 10:15 AM CDT.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6AD48-054A-481F-A30D-297AAB8964D7}"/>
              </a:ext>
            </a:extLst>
          </p:cNvPr>
          <p:cNvCxnSpPr/>
          <p:nvPr/>
        </p:nvCxnSpPr>
        <p:spPr>
          <a:xfrm>
            <a:off x="1033670" y="5287753"/>
            <a:ext cx="101246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6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195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92</cp:revision>
  <dcterms:created xsi:type="dcterms:W3CDTF">2017-11-03T19:52:53Z</dcterms:created>
  <dcterms:modified xsi:type="dcterms:W3CDTF">2018-10-28T16:07:49Z</dcterms:modified>
</cp:coreProperties>
</file>