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“Behold the Lamb”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1418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Behold the Lamb who bears our sins away,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Slain for us – and we remember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promise made that all who come in faith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Find forgiveness at the cross.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So, we share in this bread of life,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we drink of His sacrifice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As a sign of our bonds of peace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Around the table of the King.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“Behold the Lamb”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1418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 body of our Savior Jesus Christ,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Torn for you – eat and remember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wounds that heal, the death that brings us life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Paid the price to make us one.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So, we share in this bread of life,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we drink of His sacrifice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As a sign of our bonds of love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Around the table of the King.</a:t>
            </a:r>
          </a:p>
        </p:txBody>
      </p:sp>
    </p:spTree>
    <p:extLst>
      <p:ext uri="{BB962C8B-B14F-4D97-AF65-F5344CB8AC3E}">
        <p14:creationId xmlns:p14="http://schemas.microsoft.com/office/powerpoint/2010/main" val="171475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“Behold the Lamb”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1418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 blood that cleanses every stain of sin,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Shed for you – drink and remember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 drained death’s cup that all may enter in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receive the life of God.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So, we share in this bread of life,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we drink of His sacrifice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As a sign of our bonds of love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Around the table of the King.</a:t>
            </a:r>
          </a:p>
        </p:txBody>
      </p:sp>
    </p:spTree>
    <p:extLst>
      <p:ext uri="{BB962C8B-B14F-4D97-AF65-F5344CB8AC3E}">
        <p14:creationId xmlns:p14="http://schemas.microsoft.com/office/powerpoint/2010/main" val="303599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“Behold the Lamb”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1418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And so, with thankfulness and faith we rise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respond, - and to remember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Our call to follow in the steps of Christ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As His body here on earth. 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As we share in His suffering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proclaim Christ will come again!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we’ll join in the feast of heaven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Around the table of the King.</a:t>
            </a:r>
          </a:p>
        </p:txBody>
      </p:sp>
    </p:spTree>
    <p:extLst>
      <p:ext uri="{BB962C8B-B14F-4D97-AF65-F5344CB8AC3E}">
        <p14:creationId xmlns:p14="http://schemas.microsoft.com/office/powerpoint/2010/main" val="385561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270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29</cp:revision>
  <dcterms:created xsi:type="dcterms:W3CDTF">2017-06-11T14:47:46Z</dcterms:created>
  <dcterms:modified xsi:type="dcterms:W3CDTF">2019-04-07T14:45:34Z</dcterms:modified>
</cp:coreProperties>
</file>