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38" autoAdjust="0"/>
    <p:restoredTop sz="94660"/>
  </p:normalViewPr>
  <p:slideViewPr>
    <p:cSldViewPr snapToGrid="0">
      <p:cViewPr varScale="1">
        <p:scale>
          <a:sx n="72" d="100"/>
          <a:sy n="72" d="100"/>
        </p:scale>
        <p:origin x="68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“Jesus, Son of God”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024066"/>
            <a:ext cx="12192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Jesus, Son of God, whom the angels laud,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Sing good tidings of wondrous joy: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Glory be to God on high,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As their anthems fill the sky;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Peace on earth, Goodwill to men, their songs employ.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“Jesus, Son of God”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118662"/>
            <a:ext cx="12192000" cy="2566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Jesus, infant babe in a manger laid.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Shepherds gather around His bed.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Brightly beams His cherub face;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Incarnation of God’s grace.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Silently they kneel before their sovereign Head.</a:t>
            </a:r>
          </a:p>
        </p:txBody>
      </p:sp>
    </p:spTree>
    <p:extLst>
      <p:ext uri="{BB962C8B-B14F-4D97-AF65-F5344CB8AC3E}">
        <p14:creationId xmlns:p14="http://schemas.microsoft.com/office/powerpoint/2010/main" val="1714437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“Jesus, Son of God”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024066"/>
            <a:ext cx="12192000" cy="2566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Jesus, precious child, Savior, meek and mild;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Wisemen traveling from afar.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Bearing gifts of great expense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Gold, and myrrh, and frankincense.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Watching long and following a bright new star.</a:t>
            </a:r>
          </a:p>
        </p:txBody>
      </p:sp>
    </p:spTree>
    <p:extLst>
      <p:ext uri="{BB962C8B-B14F-4D97-AF65-F5344CB8AC3E}">
        <p14:creationId xmlns:p14="http://schemas.microsoft.com/office/powerpoint/2010/main" val="420489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“Jesus, Son of God”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024066"/>
            <a:ext cx="12192000" cy="2566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Jesus, born to save people from the grave.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Endless love His salvation brings.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Took our flesh and bore our sins,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dying in our place,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He wins everyone who bows before the king of Kings.</a:t>
            </a:r>
          </a:p>
        </p:txBody>
      </p:sp>
    </p:spTree>
    <p:extLst>
      <p:ext uri="{BB962C8B-B14F-4D97-AF65-F5344CB8AC3E}">
        <p14:creationId xmlns:p14="http://schemas.microsoft.com/office/powerpoint/2010/main" val="3865666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184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ZB AV</cp:lastModifiedBy>
  <cp:revision>23</cp:revision>
  <dcterms:created xsi:type="dcterms:W3CDTF">2017-06-11T14:47:46Z</dcterms:created>
  <dcterms:modified xsi:type="dcterms:W3CDTF">2018-12-16T16:15:33Z</dcterms:modified>
</cp:coreProperties>
</file>