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“I’ve Found a Friend in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I’ve found a friend in Jesus, He’s everything to me,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He’s the fairest of ten thousand to my soul;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Lily of the Valley, in Him along I see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All I need to cleanse and make me fully whole.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 sorrow, He’s my comfort, In trouble He’s my stay,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tells me every care on Him to roll: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He’s the Lily of the Valley, The Bright and Morning Star;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He’s the fairest of ten thousand to my soul.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“I’ve Found a Friend in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He all my griefs has taken, and all my sorrows borne;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 temptation He’s my strong and mighty tower;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I’ve all for Him forsaken, and all my idols torn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From my heart, and how He keeps me by His power.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Though all the world forsake me, and Satan tempt me sore,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Through Jesus I shall safely reach the goal: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He’s the Lily of the Valley, The Bright and Morning Star;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He’s the fairest of ten thousand to my soul.</a:t>
            </a:r>
          </a:p>
        </p:txBody>
      </p:sp>
    </p:spTree>
    <p:extLst>
      <p:ext uri="{BB962C8B-B14F-4D97-AF65-F5344CB8AC3E}">
        <p14:creationId xmlns:p14="http://schemas.microsoft.com/office/powerpoint/2010/main" val="275376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“I’ve Found a Friend in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He’ll never, never leave me, no yet forsake me here,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While I live by faith and do His blessed will;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 wall of fire about me, I’ve nothing now to fear;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With His mana He my hungry soul shall fill.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Then sweeping up to glory to see His blessed face,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Where rivers of delight shall ever roll: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He’s the Lily of the Valley the Bright and Morning Star;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He’s the fairest of ten thousand to my soul.</a:t>
            </a:r>
          </a:p>
        </p:txBody>
      </p:sp>
    </p:spTree>
    <p:extLst>
      <p:ext uri="{BB962C8B-B14F-4D97-AF65-F5344CB8AC3E}">
        <p14:creationId xmlns:p14="http://schemas.microsoft.com/office/powerpoint/2010/main" val="338556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21</cp:revision>
  <dcterms:created xsi:type="dcterms:W3CDTF">2017-06-11T14:47:46Z</dcterms:created>
  <dcterms:modified xsi:type="dcterms:W3CDTF">2018-10-14T15:17:34Z</dcterms:modified>
</cp:coreProperties>
</file>