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“Alleluia!  Sing to Jesus”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4918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Alleluia!  Sing to Jesus!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His the scepter, His the throne.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Alleluia!  His the triumph,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His the victory along.</a:t>
            </a: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Hark!  The songs of peaceful Zion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Thunder like a mighty flood: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“Jesus out of every nation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Has redeemed us by His blood.”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“Alleluia!  Sing to Jesus”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4918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Alleluia!  Not as orphans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Are we left in sorrow now.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Alleluia!  He is near us;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Faith believes, nor questions how.</a:t>
            </a: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Though the clouds from sight received Him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When the forty days were o’er,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Shall our hearts forget His promise: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“I am with you evermore”?</a:t>
            </a:r>
          </a:p>
        </p:txBody>
      </p:sp>
    </p:spTree>
    <p:extLst>
      <p:ext uri="{BB962C8B-B14F-4D97-AF65-F5344CB8AC3E}">
        <p14:creationId xmlns:p14="http://schemas.microsoft.com/office/powerpoint/2010/main" val="895235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“Alleluia!  Sing to Jesus”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4918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Alleluia!  Bread of Heaven,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You on earth our food and stay!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Alleluia!  Here the sinful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Flee to You from day to day.</a:t>
            </a: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Intercessor, Friend of sinners,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Earth’s Redeemer, plead for me,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Where the songs of all the sinless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Sweep across </a:t>
            </a:r>
            <a:r>
              <a:rPr lang="en-US" sz="3200">
                <a:solidFill>
                  <a:schemeClr val="bg1"/>
                </a:solidFill>
              </a:rPr>
              <a:t>the crystal sea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862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164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ZB AV</cp:lastModifiedBy>
  <cp:revision>34</cp:revision>
  <dcterms:created xsi:type="dcterms:W3CDTF">2017-06-11T14:47:46Z</dcterms:created>
  <dcterms:modified xsi:type="dcterms:W3CDTF">2019-04-21T15:17:00Z</dcterms:modified>
</cp:coreProperties>
</file>