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AB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3" d="100"/>
          <a:sy n="83" d="100"/>
        </p:scale>
        <p:origin x="25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2392-7954-487D-A842-961BA0D78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E5464-CB6D-4CD1-9EFC-E66779581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CBD7-E620-4546-B946-3F930FF5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DF58-C58A-4EBC-9CD2-F9C3C6EA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4777-38B0-4F0C-A775-C5293FF6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FC52-0E20-4582-9471-606C1810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BB36F-C72D-4E61-AE41-1E6666CDF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7A46-E464-4C14-B408-DE0BCC7B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6322-FA80-4B5B-96BB-78A37D56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49E2-6F51-4627-973D-BDB0907B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B45A0-577A-43E0-85CF-13E2FA41E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C0EF-0AB6-492F-8317-06FD1115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978C-9368-4206-AE8D-88C630E5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7A70-2738-47D4-BE51-4469BBB3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7D8C-E897-4999-8BB0-0C3E753A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986D-82E6-4539-BBC6-F3096F76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A0C7-84B8-40CC-A4C3-BCC6256B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27F3-D6FE-431A-940D-0EB83254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4ED2-08C1-4287-BB91-D30F0386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EE2A-7AA4-4257-960B-6B4AC105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F04F-45BF-412E-A47A-910A4C4F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9B0B-25C8-4164-BC17-66546570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5036-3F81-43B0-BA31-A8F0E930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A0E1-AD3D-416B-B42E-8256880E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1D76-2D16-4635-8FAE-8E542AD0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02D8-0C06-4C2A-B0B7-CEF668D1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8211-FC5D-440F-A6F3-1F794E1ED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3623-C824-4AE7-8FB3-DCBD3A26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92B2C-4A67-41D4-816B-594F0C28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5F54-460B-470A-B4E4-2CE48F0F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62A17-3453-41C2-8CDE-56CCA9B6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E6A7-2B32-4C38-98F5-963FD42E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38CAA-FF30-4FB2-82BE-D3173486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8BE99-442E-40F5-95D5-AB3BA530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CCD15-DFE0-4DF4-AE09-89E3FA3A0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E2F35-1F7D-4290-A32D-37D8DE2E1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2AE28-F06B-4A0D-9DC7-535DD7CD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ECBFF-3E4C-48F6-9234-99F7E051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D6D6B-EA16-45CC-9AA7-8A635E9F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2792-B009-4DA5-9E6D-A5D63183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58CAA-7091-4A21-AD5A-641B2DD1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89618-483D-4401-AEEB-45360B35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73692-2F43-4017-B3C2-00DAE89B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49255-5496-4EEC-8479-5667AABF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FA112-BC2C-419F-B19D-28407162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21B73-7DA9-4DFE-8C8F-79B60005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D707-5917-4B13-BD23-C481E4C3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B07F-5BAA-4C7A-B809-0772F7C5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4BD9F-F823-4210-B85B-51350FCF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34E0-C103-4597-A79E-1FCAAFAF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7D7E9-2044-4020-9A2E-66D9DC1A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C3937-6F15-434D-8465-789CB42A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8605-8A50-4683-A08C-D2C1927C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7E70F-FEB8-4AA5-BB43-D1448D36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EDE56-EBC7-4519-A6CF-7CB75439A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EFF09-7253-45C0-9EDD-AA0986DC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A9315-3AA6-4288-8FA0-D2E39888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3D253-E5F6-411A-AD29-5F04D721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912C8-5205-4041-93E1-8E47A47C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C574-8028-4068-BC91-D93FFBCB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3EB8-9220-4B3C-977B-5A5E906EA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6B18-0768-428F-A722-14F2AB9A0C3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1727-D2AB-4B52-B5BC-1847D6B5D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60FA-A1E8-4333-8CA1-4CB08A185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B1FE-CA19-4098-AE99-5984F0C05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063DD-EC15-4B4A-9487-01BF8525900C}"/>
              </a:ext>
            </a:extLst>
          </p:cNvPr>
          <p:cNvSpPr/>
          <p:nvPr/>
        </p:nvSpPr>
        <p:spPr>
          <a:xfrm>
            <a:off x="-1" y="4896089"/>
            <a:ext cx="10116273" cy="1099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FB8D-27CF-40C1-BAD9-F4A747DFD90C}"/>
              </a:ext>
            </a:extLst>
          </p:cNvPr>
          <p:cNvSpPr/>
          <p:nvPr/>
        </p:nvSpPr>
        <p:spPr>
          <a:xfrm>
            <a:off x="-1" y="4312993"/>
            <a:ext cx="5197034" cy="5830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B6493-7E1B-4617-91A9-C6E89747FF79}"/>
              </a:ext>
            </a:extLst>
          </p:cNvPr>
          <p:cNvSpPr/>
          <p:nvPr/>
        </p:nvSpPr>
        <p:spPr>
          <a:xfrm>
            <a:off x="-2" y="4815064"/>
            <a:ext cx="10116273" cy="150471"/>
          </a:xfrm>
          <a:prstGeom prst="rect">
            <a:avLst/>
          </a:prstGeom>
          <a:solidFill>
            <a:srgbClr val="C7C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92873-5B2F-44D3-88A0-F82ACED4C6D8}"/>
              </a:ext>
            </a:extLst>
          </p:cNvPr>
          <p:cNvSpPr txBox="1"/>
          <p:nvPr/>
        </p:nvSpPr>
        <p:spPr>
          <a:xfrm>
            <a:off x="254643" y="4370868"/>
            <a:ext cx="460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Outreach Restoration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5E361-6FDA-4179-8A6E-61EB11E136CE}"/>
              </a:ext>
            </a:extLst>
          </p:cNvPr>
          <p:cNvSpPr txBox="1"/>
          <p:nvPr/>
        </p:nvSpPr>
        <p:spPr>
          <a:xfrm>
            <a:off x="295153" y="5031996"/>
            <a:ext cx="825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Elder Larry Hodges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3CC3C-6487-436B-8FCC-0763AE846992}"/>
              </a:ext>
            </a:extLst>
          </p:cNvPr>
          <p:cNvSpPr/>
          <p:nvPr/>
        </p:nvSpPr>
        <p:spPr>
          <a:xfrm>
            <a:off x="603811" y="5718228"/>
            <a:ext cx="4986761" cy="497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C6BE6-805C-40DE-BECA-7BA0EBF0ADF1}"/>
              </a:ext>
            </a:extLst>
          </p:cNvPr>
          <p:cNvSpPr txBox="1"/>
          <p:nvPr/>
        </p:nvSpPr>
        <p:spPr>
          <a:xfrm>
            <a:off x="707986" y="5784454"/>
            <a:ext cx="49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413215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Copperplate Gothic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</cp:revision>
  <dcterms:created xsi:type="dcterms:W3CDTF">2018-01-28T17:28:36Z</dcterms:created>
  <dcterms:modified xsi:type="dcterms:W3CDTF">2019-04-07T14:35:14Z</dcterms:modified>
</cp:coreProperties>
</file>