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A99A85"/>
    <a:srgbClr val="6A5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F062-4DF8-4CAB-A2BA-E01D1A0EE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7728B-DCCA-4B3A-B19F-5CC2525B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56D6-9401-4CC3-92BE-829EC40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8090-7E7B-453E-B980-4FB5B259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9038-A744-4A17-8A65-899CB1DF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A174-1FEF-4143-8417-94063450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06BCD-F7C5-4486-9C87-52C0B249A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09F9-942D-47F6-8F75-71FEA16A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471D-978E-4F5C-AFBD-259CA844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6F26-E6E9-412E-8609-3D6E28B1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C722E-0B33-4FE3-8D46-F2F466D40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F7618-4271-4E2A-8256-DDC0A817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F6F6-D68E-426A-9834-58895AEC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C05C-CAC7-4D1A-8926-FA2E5E0F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109B-D2AC-40C0-85AF-F9C5B30B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4D68-0F83-4F0C-A707-9B9219A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16BE-211F-4836-8C4E-D1B31F93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325C-B5C2-47FA-8A91-1948CB44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4EFE-0F06-4DFF-AEA3-6A1ABD6B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3716-D1B2-47F2-81CA-CD5978DD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1754-EA9A-4F55-BF3C-34D6783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4E7A-B64B-477A-8BD1-FCEDC66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BA1C-E831-42D8-B68A-99E88F0F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43FC-C988-4157-853A-5CBA63BF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80D7-1B39-463F-984D-EEFC0B73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DA70-6E53-4DF4-96CD-6E0F6CE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AA59-BC9F-4458-882F-EEDBC8D0D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14048-9D1B-4487-A4FF-42D93F81F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C475B-B6CA-4257-9F14-73B00D78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DA1F6-4F0A-42A2-9527-4594A9C5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F9AEE-65E6-44FF-B709-86347962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C800C-061F-48E3-ABAD-84831C0A7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E9034D-8040-4EF2-8DFA-9BF89D32B9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21B-2CDB-4586-B231-A242A6CB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59A2B-5B04-409A-862C-89D1F3D1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410DA-F8EB-4209-83E1-19E5DC4C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52560-9F82-4FD0-B06E-865E82642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3A96B-EEE7-4A7B-A717-6F7EDFEBC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9B494-7C97-40BB-A8A4-DE59774F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E09E8-F55E-431D-88F4-EA79616B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244B0-50C3-4821-B1C9-3724D89B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4F8C-77FE-4076-A384-56E7622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1ACC9-FBE3-40FB-847B-9C3F9B01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0B84E-3275-4D3E-938C-490F104C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B70F-2A99-4C49-8F92-CBCF4E3D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F019A-7113-4869-9025-619AB066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58808-DD18-498D-A6B1-03EAC005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1833E-05B9-4884-9853-48D4527D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C60A-F244-4085-8A1F-17C30D49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4439-0F00-4ECE-93BF-3BB30174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4C40E-1195-4DEA-BC9D-F2F78764F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20EEB-52D7-4335-9478-C71A26A1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7477-97D9-417E-9A63-CB7B8689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3497-FA71-4633-9243-3A084351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72D6-A85A-41F4-9A0B-0861426A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76DB7-E7F4-4A90-BF85-C44854FA8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4968-50B4-4AAD-A269-4CA3D7AFF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23FC-C19C-41E8-B31E-176C99A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8/12/18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F258-A4A2-4489-BECA-EE86B67C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F629-95C9-4D60-8FBE-59542951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9E282-C49E-4522-8C79-3C9DFB34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989D2-04CC-441F-BEC1-921054558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D807-9187-4E56-8702-264B1BE37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ADBE-F29A-4ACB-86A5-2945DAC5A707}" type="datetimeFigureOut">
              <a:rPr lang="en-US" smtClean="0"/>
              <a:t>8/12/18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F0C5-AC90-432C-BB62-433BA997A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487D-E7D3-4151-BE75-552C19E2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343"/>
            <a:ext cx="10515600" cy="15070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 Sunday Worship each Sunday at 10:30 AM CDT.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22713"/>
            <a:ext cx="10515600" cy="3559526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Upcoming Broadcasts: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8D52B4-3D30-4B2F-B649-FBD61896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75754"/>
              </p:ext>
            </p:extLst>
          </p:nvPr>
        </p:nvGraphicFramePr>
        <p:xfrm>
          <a:off x="838199" y="4059212"/>
          <a:ext cx="10515600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01366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91751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88532517"/>
                    </a:ext>
                  </a:extLst>
                </a:gridCol>
              </a:tblGrid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8/19/18</a:t>
                      </a:r>
                    </a:p>
                  </a:txBody>
                  <a:tcPr marL="45720" marR="45720" anchor="b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8/26/18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8/26/18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1071699"/>
                  </a:ext>
                </a:extLst>
              </a:tr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15:30 PM UTC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CDT • 15:30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6:00 PM CDT • 23:00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7809018"/>
                  </a:ext>
                </a:extLst>
              </a:tr>
              <a:tr h="699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High Priest Dean Falconer</a:t>
                      </a:r>
                    </a:p>
                  </a:txBody>
                  <a:tcPr marL="137160" marR="137160" marT="137160" marB="13716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Deacon Andrew Canfield</a:t>
                      </a: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Hymn &amp; 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Testimony Service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580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0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5619"/>
            <a:ext cx="5181600" cy="50666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Sunday Worship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Sunday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10:30 AM CDT.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5619"/>
            <a:ext cx="5181600" cy="5066620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Us Online</a:t>
            </a:r>
          </a:p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Facebook: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facebook.com/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Twitter: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twitter.com/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Instagram: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instagram.com/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16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1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108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Pristina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87</cp:revision>
  <dcterms:created xsi:type="dcterms:W3CDTF">2017-11-03T19:52:53Z</dcterms:created>
  <dcterms:modified xsi:type="dcterms:W3CDTF">2018-08-12T15:38:57Z</dcterms:modified>
</cp:coreProperties>
</file>