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2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9" algn="l" defTabSz="9142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9142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9142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7" algn="l" defTabSz="9142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0" algn="l" defTabSz="9142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9/16/18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202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15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“Sing Alleluia to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3314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Sing Alleluia to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Alleluia to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Alleluia,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Alleluia,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Alleluia to the Lord.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202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15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“Sing Alleluia to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3314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 Bled and Died for You and 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Be Bled and Died for You and Me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Bled and Died,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Bled and Died,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 Bled and Died for you and me.</a:t>
            </a:r>
          </a:p>
        </p:txBody>
      </p:sp>
    </p:spTree>
    <p:extLst>
      <p:ext uri="{BB962C8B-B14F-4D97-AF65-F5344CB8AC3E}">
        <p14:creationId xmlns:p14="http://schemas.microsoft.com/office/powerpoint/2010/main" val="36432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202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15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“Sing Alleluia to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3314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Jesus is Risen from the Dead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is Risen from the Dead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is Risen,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is Risen,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Jesus is Risen from the Dead.</a:t>
            </a:r>
          </a:p>
        </p:txBody>
      </p:sp>
    </p:spTree>
    <p:extLst>
      <p:ext uri="{BB962C8B-B14F-4D97-AF65-F5344CB8AC3E}">
        <p14:creationId xmlns:p14="http://schemas.microsoft.com/office/powerpoint/2010/main" val="54999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202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15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“Sing Alleluia to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3314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He’s coming back for you and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He’s coming back for you and me,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He’s coming back,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He’s coming back,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He’s coming back for you and me.</a:t>
            </a:r>
          </a:p>
        </p:txBody>
      </p:sp>
    </p:spTree>
    <p:extLst>
      <p:ext uri="{BB962C8B-B14F-4D97-AF65-F5344CB8AC3E}">
        <p14:creationId xmlns:p14="http://schemas.microsoft.com/office/powerpoint/2010/main" val="374703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202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15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“Sing Alleluia to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3314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Lord, You are worthy to be praised,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You are worthy to be praised,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You are worthy,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You are worthy,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Lord, You are worthy to be praised.</a:t>
            </a:r>
          </a:p>
        </p:txBody>
      </p:sp>
    </p:spTree>
    <p:extLst>
      <p:ext uri="{BB962C8B-B14F-4D97-AF65-F5344CB8AC3E}">
        <p14:creationId xmlns:p14="http://schemas.microsoft.com/office/powerpoint/2010/main" val="274761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202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15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“Sing Alleluia to the Lord”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03314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Sing Alleluia to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Alleluia to the Lord,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Alleluia,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Alleluia,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Sing Alleluia to the Lord.</a:t>
            </a:r>
          </a:p>
        </p:txBody>
      </p:sp>
    </p:spTree>
    <p:extLst>
      <p:ext uri="{BB962C8B-B14F-4D97-AF65-F5344CB8AC3E}">
        <p14:creationId xmlns:p14="http://schemas.microsoft.com/office/powerpoint/2010/main" val="242016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223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44</cp:revision>
  <dcterms:created xsi:type="dcterms:W3CDTF">2017-06-11T14:47:46Z</dcterms:created>
  <dcterms:modified xsi:type="dcterms:W3CDTF">2018-09-16T23:11:13Z</dcterms:modified>
</cp:coreProperties>
</file>