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4" r:id="rId6"/>
    <p:sldId id="260" r:id="rId7"/>
    <p:sldId id="257" r:id="rId8"/>
    <p:sldId id="261" r:id="rId9"/>
    <p:sldId id="278" r:id="rId10"/>
    <p:sldId id="263" r:id="rId11"/>
    <p:sldId id="266" r:id="rId12"/>
    <p:sldId id="267" r:id="rId13"/>
    <p:sldId id="265" r:id="rId14"/>
    <p:sldId id="268" r:id="rId15"/>
    <p:sldId id="279" r:id="rId16"/>
    <p:sldId id="270" r:id="rId17"/>
    <p:sldId id="275" r:id="rId18"/>
    <p:sldId id="274" r:id="rId19"/>
    <p:sldId id="277" r:id="rId20"/>
    <p:sldId id="281" r:id="rId21"/>
    <p:sldId id="273" r:id="rId22"/>
    <p:sldId id="272" r:id="rId23"/>
    <p:sldId id="271" r:id="rId24"/>
    <p:sldId id="280" r:id="rId25"/>
    <p:sldId id="276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D048-1387-45B8-BB73-0F78DCAA9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23DE-D23E-4883-9495-66E8443D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D909-6C40-413B-80CF-5DDC763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EB5B-254F-40EB-B218-C4BA467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679E-CBE1-4727-A619-ECE14110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2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05CB-C3BF-47DB-8714-9BA038BE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F164-3B35-4F3E-9C8D-F7A1203F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E65B-0355-4A72-8291-1117A33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F469-3C77-446E-BAB5-4E9922D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BE55-FC7A-4AF8-9A2C-86878444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8BB87-3791-430C-9B17-0C3F9700F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E7D11-646E-4D40-9398-B937D487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CD5C-300D-4792-9FE4-8FED5740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9A8DB-DEC0-4B19-8454-2817B607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43E1-47F4-4B83-90A9-A6B4A18E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1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AFAC-0847-4AF5-9159-8B6E81B3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1ED8-D582-405C-B346-C22ED72D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1573-8B04-4DCA-A6D4-B98EDBA3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3BF3-7E69-4DF2-8819-BE1D41A2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154A8-916C-4BB6-9745-C64D6A59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66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6285-26C8-42BD-8EF0-3E2902BC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9C75D-0FC0-4584-9122-F95AC782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11EA-6D2A-43EE-90E1-4E11CBFC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0847-B0FF-45B4-B2EC-3B17C885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DBB1-4E00-4DF3-95C4-EA9A60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8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CA8E-3977-4BB1-8FC5-803D6D75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F22A-CED8-4F55-BC1C-8045D8126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FD11-E1C7-4F52-9A3C-29C83673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4581-64C9-4905-B74E-CF5690B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C038E-D4E5-4634-8E7A-D7C79A7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5FE19-8EF1-49BD-92EF-1F59AA35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3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DF22-7F10-4450-92B2-7EE0C812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07465-98DD-4F4B-BB36-853A33C0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6964D-4C0B-449A-99A5-C4E42646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A59BF-292C-4C0C-9570-99155845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B05D4-9C35-4555-BACD-A754CB88C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65A58-2D66-48E9-A595-E146383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E8554-B36F-482F-8E2E-22A61D86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E9ABD-1B31-4B93-81A9-58D4B377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1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F8E-74DA-48C2-8ADF-890DA7E8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F9F61-AF54-47A0-85BC-333CE22C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6E3EE-DF35-4804-865B-B3065302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F47ED-1BF1-49F2-B61E-C152EFF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68AF7-5C63-4B60-9B06-5A42256F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1AF25-BD66-4D98-8B00-C5429A79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56C6E-1825-4095-96E6-A7CF6464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9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E5C5-9A4B-41E4-B898-0B728C41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B294-931F-49E4-9F31-56A9A180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57208-4C86-49E0-889E-FF5EDFEB5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A915-1B02-47AC-B589-09FE5474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B0413-5B30-4AF9-B354-23120248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D7B9-0689-44B6-A443-55B549FA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1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405D-3839-4C1D-8D1E-40D73D2F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E05AE-4015-464B-9C68-78181DBA2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E632-0D49-4DCC-ACAA-E6803D23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D52F-73AF-4BDE-AF99-93DCF07E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7A730-F807-4EA1-ABB5-7FA1BE2F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76C73-08C8-4B4F-8A8F-E38F992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0368A-E220-4AA2-96F8-062BEEC3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31FA-C0E9-4406-9277-0063E7F5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C6E9-EB61-45D4-BF9F-1B48F4AC5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1FDF-1C22-447D-942C-621B5F8FAA0C}" type="datetimeFigureOut">
              <a:rPr lang="en-CA" smtClean="0"/>
              <a:t>2021-12-04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2B59-A6E9-4B26-BA61-4D5BDF19C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F7D2-9265-49D9-A24B-DD5014A2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5748-A372-4292-94CE-A891EB9D2E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5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6E51-239B-4745-AB41-7775CF49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DevOps Project 2 Presentation –</a:t>
            </a:r>
            <a:br>
              <a:rPr lang="en-CA" dirty="0"/>
            </a:br>
            <a:r>
              <a:rPr lang="en-CA" dirty="0">
                <a:solidFill>
                  <a:srgbClr val="00B050"/>
                </a:solidFill>
              </a:rPr>
              <a:t>Diagram Generation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6A15-331A-4E46-AA7B-0B4EF0A52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&amp; </a:t>
            </a:r>
            <a:r>
              <a:rPr lang="en-CA" dirty="0" err="1"/>
              <a:t>Akshay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78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4AEC-AEF9-4304-B6F3-9C670180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Overview – Configuration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0CEBE4-3C0C-4EF0-8755-4E34547B7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819" y="1984418"/>
            <a:ext cx="6157494" cy="3917019"/>
          </a:xfrm>
        </p:spPr>
      </p:pic>
    </p:spTree>
    <p:extLst>
      <p:ext uri="{BB962C8B-B14F-4D97-AF65-F5344CB8AC3E}">
        <p14:creationId xmlns:p14="http://schemas.microsoft.com/office/powerpoint/2010/main" val="217405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A4C-CC43-4BF1-ADEF-0C621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ansibleserver.yml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335-271C-4F31-A635-CCA05D49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5033726"/>
          </a:xfrm>
        </p:spPr>
        <p:txBody>
          <a:bodyPr/>
          <a:lstStyle/>
          <a:p>
            <a:r>
              <a:rPr lang="en-CA" dirty="0"/>
              <a:t>Azure is queried using azure CLI to get the private IPs all active VMs, avoiding those with the tag ansible, or </a:t>
            </a:r>
            <a:r>
              <a:rPr lang="en-CA" dirty="0" err="1"/>
              <a:t>jenkins_server</a:t>
            </a:r>
            <a:endParaRPr lang="en-CA" dirty="0"/>
          </a:p>
          <a:p>
            <a:r>
              <a:rPr lang="en-CA" i="1" dirty="0" err="1"/>
              <a:t>az</a:t>
            </a:r>
            <a:r>
              <a:rPr lang="en-CA" i="1" dirty="0"/>
              <a:t> </a:t>
            </a:r>
            <a:r>
              <a:rPr lang="en-CA" i="1" dirty="0" err="1"/>
              <a:t>vm</a:t>
            </a:r>
            <a:r>
              <a:rPr lang="en-CA" i="1" dirty="0"/>
              <a:t> list –show-details –query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972B3-5B3C-4D4A-B7E2-B29B97CC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9" y="3091758"/>
            <a:ext cx="10181202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A4C-CC43-4BF1-ADEF-0C621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ansibleserver.yml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A335-271C-4F31-A635-CCA05D49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7" y="1459149"/>
            <a:ext cx="10760413" cy="5033726"/>
          </a:xfrm>
        </p:spPr>
        <p:txBody>
          <a:bodyPr/>
          <a:lstStyle/>
          <a:p>
            <a:r>
              <a:rPr lang="en-CA" dirty="0"/>
              <a:t>Job only runs on ansible host to modify the /</a:t>
            </a:r>
            <a:r>
              <a:rPr lang="en-CA" dirty="0" err="1"/>
              <a:t>etc</a:t>
            </a:r>
            <a:r>
              <a:rPr lang="en-CA" dirty="0"/>
              <a:t>/ansible/</a:t>
            </a:r>
            <a:r>
              <a:rPr lang="en-CA" b="1" dirty="0"/>
              <a:t>hosts</a:t>
            </a:r>
            <a:r>
              <a:rPr lang="en-CA" dirty="0"/>
              <a:t> files</a:t>
            </a:r>
          </a:p>
          <a:p>
            <a:r>
              <a:rPr lang="en-CA" dirty="0"/>
              <a:t>Puts all available </a:t>
            </a:r>
            <a:r>
              <a:rPr lang="en-CA" dirty="0" err="1"/>
              <a:t>private_ips</a:t>
            </a:r>
            <a:r>
              <a:rPr lang="en-CA" dirty="0"/>
              <a:t> in ansible-managed block using built-in </a:t>
            </a:r>
            <a:r>
              <a:rPr lang="en-CA" dirty="0" err="1"/>
              <a:t>block_in_file</a:t>
            </a:r>
            <a:r>
              <a:rPr lang="en-CA" dirty="0"/>
              <a:t> command</a:t>
            </a:r>
          </a:p>
          <a:p>
            <a:r>
              <a:rPr lang="en-CA" dirty="0"/>
              <a:t>In our case, we only have </a:t>
            </a:r>
            <a:r>
              <a:rPr lang="en-CA" b="1" dirty="0"/>
              <a:t>one</a:t>
            </a:r>
            <a:r>
              <a:rPr lang="en-CA" dirty="0"/>
              <a:t> </a:t>
            </a:r>
            <a:r>
              <a:rPr lang="en-CA" dirty="0" err="1"/>
              <a:t>jenkins</a:t>
            </a:r>
            <a:r>
              <a:rPr lang="en-CA" dirty="0"/>
              <a:t> build agent we’d like to automate installations for</a:t>
            </a:r>
          </a:p>
          <a:p>
            <a:r>
              <a:rPr lang="en-CA" dirty="0"/>
              <a:t>Since ansible agent is hosted in azure, we can use the private </a:t>
            </a:r>
            <a:r>
              <a:rPr lang="en-CA" dirty="0" err="1"/>
              <a:t>ips</a:t>
            </a:r>
            <a:r>
              <a:rPr lang="en-CA" dirty="0"/>
              <a:t> for </a:t>
            </a:r>
            <a:r>
              <a:rPr lang="en-CA" dirty="0" err="1"/>
              <a:t>ssh</a:t>
            </a:r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F0D3A-DC96-4E52-AABA-BD7EBAA2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4413757"/>
            <a:ext cx="9959789" cy="17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1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CA6-D456-4798-8B64-C0E72A4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main.yml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80FA-2AB2-429D-AD6C-005A21F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installation of Terraform, Docker, and Python Packages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F57A-89A8-4C29-80D3-D677D0D1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0993"/>
            <a:ext cx="9525825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2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DCA6-D456-4798-8B64-C0E72A4B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Ansible – </a:t>
            </a:r>
            <a:r>
              <a:rPr lang="en-CA" dirty="0" err="1"/>
              <a:t>main.yml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80FA-2AB2-429D-AD6C-005A21F3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Automated installation of Terraform, Docker, and Python Packages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00F40-63F5-4D37-9EDD-6CF72F87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5708"/>
            <a:ext cx="5540220" cy="3307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42758-9BED-4253-8F29-9574D526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10" y="2475708"/>
            <a:ext cx="3284505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D66F38-5FAE-4563-8DB7-4987E509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2D066-776B-4ADD-91DC-4650739385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6643" y="1825625"/>
            <a:ext cx="6178748" cy="347318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18D6BD-EC55-4761-9901-F06D3D825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3370" y="1825625"/>
            <a:ext cx="4330430" cy="4351338"/>
          </a:xfrm>
        </p:spPr>
        <p:txBody>
          <a:bodyPr/>
          <a:lstStyle/>
          <a:p>
            <a:r>
              <a:rPr lang="en-CA" dirty="0"/>
              <a:t>Terraform is called directly from the Jenkins Agent to ensure we have the right docker infrastructure available</a:t>
            </a:r>
          </a:p>
        </p:txBody>
      </p:sp>
    </p:spTree>
    <p:extLst>
      <p:ext uri="{BB962C8B-B14F-4D97-AF65-F5344CB8AC3E}">
        <p14:creationId xmlns:p14="http://schemas.microsoft.com/office/powerpoint/2010/main" val="100587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847-46BD-4521-AD45-1F55153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4322-5DAB-4DE9-9C65-39DBE2669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configured two terraform solutions</a:t>
            </a:r>
          </a:p>
          <a:p>
            <a:pPr lvl="1"/>
            <a:r>
              <a:rPr lang="en-CA" dirty="0"/>
              <a:t>The first solution hosts a local docker registry, for us to be able to publish our own images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A1D8D-FF5C-44C6-B19D-3E654C94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149" y="1690688"/>
            <a:ext cx="3848433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3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8847-46BD-4521-AD45-1F55153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4322-5DAB-4DE9-9C65-39DBE2669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We configured two terraform solutions</a:t>
            </a:r>
          </a:p>
          <a:p>
            <a:pPr lvl="1"/>
            <a:r>
              <a:rPr lang="en-CA" dirty="0"/>
              <a:t>The second solution loads our published </a:t>
            </a:r>
            <a:r>
              <a:rPr lang="en-CA" dirty="0" err="1"/>
              <a:t>Devops</a:t>
            </a:r>
            <a:r>
              <a:rPr lang="en-CA" dirty="0"/>
              <a:t>-Image docker image, based on </a:t>
            </a:r>
            <a:r>
              <a:rPr lang="en-CA" dirty="0" err="1"/>
              <a:t>NGinx</a:t>
            </a:r>
            <a:r>
              <a:rPr lang="en-CA" dirty="0"/>
              <a:t>, which hosts our Diagram on a web server in simple HTML</a:t>
            </a:r>
          </a:p>
          <a:p>
            <a:pPr lvl="1"/>
            <a:r>
              <a:rPr lang="en-CA" dirty="0"/>
              <a:t>It defines a connection to the local registry </a:t>
            </a:r>
            <a:r>
              <a:rPr lang="en-CA" b="1" dirty="0"/>
              <a:t>localhost:5000 </a:t>
            </a:r>
            <a:r>
              <a:rPr lang="en-CA" dirty="0"/>
              <a:t>where the </a:t>
            </a:r>
            <a:r>
              <a:rPr lang="en-CA" dirty="0" err="1"/>
              <a:t>devops</a:t>
            </a:r>
            <a:r>
              <a:rPr lang="en-CA" dirty="0"/>
              <a:t>-diagram image is published</a:t>
            </a:r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2188D-DB05-4FA9-8BD2-1DA8DD26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81" y="1356550"/>
            <a:ext cx="3932261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9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4B73-BD41-4349-A778-8DAF1DC0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Overview – 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2199-1BE9-44F2-963E-89349124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Originally we looked into having a single terraform solution for both the registry and the </a:t>
            </a:r>
            <a:r>
              <a:rPr lang="en-CA" dirty="0" err="1"/>
              <a:t>devops</a:t>
            </a:r>
            <a:r>
              <a:rPr lang="en-CA" dirty="0"/>
              <a:t>-diagram image hosted on the registry</a:t>
            </a:r>
          </a:p>
          <a:p>
            <a:r>
              <a:rPr lang="en-CA" dirty="0"/>
              <a:t>However, the </a:t>
            </a:r>
            <a:r>
              <a:rPr lang="en-CA" dirty="0" err="1"/>
              <a:t>devops</a:t>
            </a:r>
            <a:r>
              <a:rPr lang="en-CA" dirty="0"/>
              <a:t>-diagram has a hard  dependency on the registry both being spawned, and the </a:t>
            </a:r>
            <a:r>
              <a:rPr lang="en-CA" dirty="0" err="1"/>
              <a:t>devops</a:t>
            </a:r>
            <a:r>
              <a:rPr lang="en-CA" dirty="0"/>
              <a:t>-diagram image being published, which happens later in the pipeline</a:t>
            </a:r>
          </a:p>
          <a:p>
            <a:r>
              <a:rPr lang="en-CA" dirty="0"/>
              <a:t>As a result, we chose to manage two terraform solutions</a:t>
            </a:r>
          </a:p>
        </p:txBody>
      </p:sp>
    </p:spTree>
    <p:extLst>
      <p:ext uri="{BB962C8B-B14F-4D97-AF65-F5344CB8AC3E}">
        <p14:creationId xmlns:p14="http://schemas.microsoft.com/office/powerpoint/2010/main" val="321491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DAF8-9D16-4333-A758-B39BC8E9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Terraform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D0D60-DB2E-4606-9DDF-65CDEB27FA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Ensuring local-registry is spawned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FBF235-9F84-47BC-9357-B4C88CB56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Later… ensuring </a:t>
            </a:r>
            <a:r>
              <a:rPr lang="en-CA" dirty="0" err="1"/>
              <a:t>devops</a:t>
            </a:r>
            <a:r>
              <a:rPr lang="en-CA" dirty="0"/>
              <a:t>-diagram is spawned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7D61F-774D-4197-AC81-23F84DD1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31" y="3200389"/>
            <a:ext cx="3886537" cy="211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8C7DD-E471-4B97-97E3-AA784C5F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93" y="3200389"/>
            <a:ext cx="4465707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E16E3-D03D-4ED6-84ED-803329CC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Table of Contents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15B6-9638-467C-8398-EFC86620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Introduction</a:t>
            </a:r>
          </a:p>
          <a:p>
            <a:r>
              <a:rPr lang="en-CA" sz="2000" dirty="0"/>
              <a:t>Diagram</a:t>
            </a:r>
          </a:p>
          <a:p>
            <a:r>
              <a:rPr lang="en-CA" sz="2000" dirty="0"/>
              <a:t>Technologies Used Overview</a:t>
            </a:r>
          </a:p>
          <a:p>
            <a:r>
              <a:rPr lang="en-CA" sz="2000" dirty="0"/>
              <a:t>Live Demo</a:t>
            </a:r>
          </a:p>
          <a:p>
            <a:r>
              <a:rPr lang="en-CA" sz="2000" dirty="0"/>
              <a:t>Q&amp;A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7123-474B-47EF-BFB3-D8DB5411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Docker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78CF5-89D0-40CD-B039-CC258C160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897"/>
            <a:ext cx="10515600" cy="4106793"/>
          </a:xfrm>
        </p:spPr>
      </p:pic>
    </p:spTree>
    <p:extLst>
      <p:ext uri="{BB962C8B-B14F-4D97-AF65-F5344CB8AC3E}">
        <p14:creationId xmlns:p14="http://schemas.microsoft.com/office/powerpoint/2010/main" val="290457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5554-DD1C-4181-8C59-EE739EB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Docker Overview - Containerization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9DBB-1139-4B70-9054-A4455BF5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the Jenkins server and Jenkins agent are running as docker containers as seen in assignment 2</a:t>
            </a:r>
          </a:p>
          <a:p>
            <a:r>
              <a:rPr lang="en-CA" dirty="0"/>
              <a:t>The local registry is hosted in a docker container</a:t>
            </a:r>
          </a:p>
          <a:p>
            <a:r>
              <a:rPr lang="en-CA" dirty="0"/>
              <a:t>The </a:t>
            </a:r>
            <a:r>
              <a:rPr lang="en-CA" dirty="0" err="1"/>
              <a:t>Devops</a:t>
            </a:r>
            <a:r>
              <a:rPr lang="en-CA" dirty="0"/>
              <a:t> Diagram is hosted in a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62616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04B119-CBA1-46FF-B8EE-D29AB78CFB7E}"/>
              </a:ext>
            </a:extLst>
          </p:cNvPr>
          <p:cNvSpPr/>
          <p:nvPr/>
        </p:nvSpPr>
        <p:spPr>
          <a:xfrm>
            <a:off x="480186" y="2693851"/>
            <a:ext cx="3910519" cy="3607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Dockerfile</a:t>
            </a:r>
            <a:r>
              <a:rPr lang="en-CA" dirty="0">
                <a:solidFill>
                  <a:schemeClr val="tx1"/>
                </a:solidFill>
              </a:rPr>
              <a:t> &amp; Directory Structure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98275-D570-4544-8B00-7F27C7C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Devops</a:t>
            </a:r>
            <a:r>
              <a:rPr lang="en-CA" dirty="0"/>
              <a:t>-Diagram - Docker Image Generation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3D77A-5D0A-4117-9E36-916FAE8C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61" y="4099103"/>
            <a:ext cx="2941575" cy="5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8A28F-5587-46E1-BC46-E8A294041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1" y="4865576"/>
            <a:ext cx="2225233" cy="1074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3C24A-7428-4CBA-BD2A-724CEB06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57" y="2910450"/>
            <a:ext cx="7651143" cy="3391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BBF374-7B0C-47E5-A186-97D2B4E3C09B}"/>
              </a:ext>
            </a:extLst>
          </p:cNvPr>
          <p:cNvSpPr txBox="1"/>
          <p:nvPr/>
        </p:nvSpPr>
        <p:spPr>
          <a:xfrm>
            <a:off x="914400" y="1838528"/>
            <a:ext cx="1002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Image is submitted to docker/html directory, where it triggers the generation of a new Docker Image for us to host</a:t>
            </a:r>
          </a:p>
        </p:txBody>
      </p:sp>
    </p:spTree>
    <p:extLst>
      <p:ext uri="{BB962C8B-B14F-4D97-AF65-F5344CB8AC3E}">
        <p14:creationId xmlns:p14="http://schemas.microsoft.com/office/powerpoint/2010/main" val="329198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8BA7-5B5C-4A5A-A7CB-46973221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en-CA" dirty="0"/>
              <a:t>Tying it all together…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0AD2-334E-48E1-A085-130FE520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/>
          <a:lstStyle/>
          <a:p>
            <a:r>
              <a:rPr lang="en-CA" dirty="0"/>
              <a:t>Multibranch pipeline picks up on pull-requests</a:t>
            </a:r>
          </a:p>
          <a:p>
            <a:r>
              <a:rPr lang="en-CA" dirty="0"/>
              <a:t>Some validation tests are ran as well (e.g. terraform validate)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C3E85-A6B2-4ED4-998D-B477FC33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2" y="2629070"/>
            <a:ext cx="8603726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6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999-E7D1-48C1-B204-3659FFB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69C7-64E6-4739-AA33-D1436880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Per commit path, different jobs are ran</a:t>
            </a:r>
          </a:p>
          <a:p>
            <a:r>
              <a:rPr lang="en-CA" dirty="0"/>
              <a:t>Changes to diagram/ will trigger diagram generation</a:t>
            </a:r>
          </a:p>
          <a:p>
            <a:r>
              <a:rPr lang="en-CA" dirty="0"/>
              <a:t>If successful, the diagram will be submitted under docker/html/</a:t>
            </a:r>
          </a:p>
          <a:p>
            <a:r>
              <a:rPr lang="en-CA" dirty="0"/>
              <a:t>Changes made to docker/ trigger the rebuild of the image, as well as the push to the local registry</a:t>
            </a:r>
          </a:p>
          <a:p>
            <a:r>
              <a:rPr lang="en-CA" dirty="0"/>
              <a:t>Later this is new image is spawned by terraform</a:t>
            </a:r>
          </a:p>
        </p:txBody>
      </p:sp>
    </p:spTree>
    <p:extLst>
      <p:ext uri="{BB962C8B-B14F-4D97-AF65-F5344CB8AC3E}">
        <p14:creationId xmlns:p14="http://schemas.microsoft.com/office/powerpoint/2010/main" val="2999105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C84EEF8-A0FE-41E5-8FEC-DEBF70B79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ED113-67E1-424F-B80A-33838B8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5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B28B-ABBB-4F4C-8442-E37D163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34E1-AF44-4320-99E9-EAE5861D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312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8B4-4455-444B-BD9F-D9D0084F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Introduction…</a:t>
            </a:r>
          </a:p>
        </p:txBody>
      </p:sp>
    </p:spTree>
    <p:extLst>
      <p:ext uri="{BB962C8B-B14F-4D97-AF65-F5344CB8AC3E}">
        <p14:creationId xmlns:p14="http://schemas.microsoft.com/office/powerpoint/2010/main" val="231718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B2BAE-7B75-41F1-B3DC-F213B0D5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/>
              <a:t>Repository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0D2E-2475-4DA1-B3E9-907562EB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/>
              <a:t>https://github.com/kevinmenotyou/devops_project2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B01-269C-43B0-B021-7E8ECFED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5" y="297031"/>
            <a:ext cx="10515600" cy="1325563"/>
          </a:xfrm>
        </p:spPr>
        <p:txBody>
          <a:bodyPr/>
          <a:lstStyle/>
          <a:p>
            <a:r>
              <a:rPr lang="en-CA" dirty="0"/>
              <a:t>Git Hub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C6F32-E079-470C-BDF9-051852E9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5" y="2439717"/>
            <a:ext cx="8587903" cy="35017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D33D32-8348-4F6A-9E82-B4998E490EF4}"/>
              </a:ext>
            </a:extLst>
          </p:cNvPr>
          <p:cNvSpPr txBox="1"/>
          <p:nvPr/>
        </p:nvSpPr>
        <p:spPr>
          <a:xfrm>
            <a:off x="731196" y="1622594"/>
            <a:ext cx="76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technology used is stored in its own folder for clarity</a:t>
            </a:r>
          </a:p>
        </p:txBody>
      </p:sp>
    </p:spTree>
    <p:extLst>
      <p:ext uri="{BB962C8B-B14F-4D97-AF65-F5344CB8AC3E}">
        <p14:creationId xmlns:p14="http://schemas.microsoft.com/office/powerpoint/2010/main" val="37872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FA2BC6-7E21-45FD-90E1-0A45C4F7D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537" y="512759"/>
            <a:ext cx="13161074" cy="381671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D1F0-ED60-4754-989C-68633D032E99}"/>
              </a:ext>
            </a:extLst>
          </p:cNvPr>
          <p:cNvSpPr txBox="1"/>
          <p:nvPr/>
        </p:nvSpPr>
        <p:spPr>
          <a:xfrm>
            <a:off x="621793" y="3907412"/>
            <a:ext cx="65797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Key Components:</a:t>
            </a:r>
          </a:p>
          <a:p>
            <a:endParaRPr lang="en-CA" dirty="0"/>
          </a:p>
          <a:p>
            <a:r>
              <a:rPr lang="en-CA" dirty="0"/>
              <a:t>Diagram.py</a:t>
            </a:r>
          </a:p>
          <a:p>
            <a:r>
              <a:rPr lang="en-CA" dirty="0"/>
              <a:t>3 Azure VMs (Ansible, Jenkins Server, Jenkins Agent)</a:t>
            </a:r>
          </a:p>
          <a:p>
            <a:r>
              <a:rPr lang="en-CA" dirty="0"/>
              <a:t>SCM – GitHub</a:t>
            </a:r>
          </a:p>
          <a:p>
            <a:r>
              <a:rPr lang="en-CA" dirty="0"/>
              <a:t>Configuration Management – Ansible</a:t>
            </a:r>
          </a:p>
          <a:p>
            <a:r>
              <a:rPr lang="en-CA" dirty="0"/>
              <a:t>Infrastructure as Code - Terraform</a:t>
            </a:r>
          </a:p>
          <a:p>
            <a:r>
              <a:rPr lang="en-CA" dirty="0"/>
              <a:t>Containerization – Docker</a:t>
            </a:r>
          </a:p>
          <a:p>
            <a:r>
              <a:rPr lang="en-CA" dirty="0"/>
              <a:t>CI/CD – Jenkins Multibranch Pipeline - Diagram Pipeline</a:t>
            </a:r>
          </a:p>
        </p:txBody>
      </p:sp>
    </p:spTree>
    <p:extLst>
      <p:ext uri="{BB962C8B-B14F-4D97-AF65-F5344CB8AC3E}">
        <p14:creationId xmlns:p14="http://schemas.microsoft.com/office/powerpoint/2010/main" val="18382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6E1A-B7FC-4354-83F0-3A0F1537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8A2A-0DED-425C-B6E9-97154700E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2149" cy="4351338"/>
          </a:xfrm>
        </p:spPr>
        <p:txBody>
          <a:bodyPr/>
          <a:lstStyle/>
          <a:p>
            <a:r>
              <a:rPr lang="en-CA" dirty="0"/>
              <a:t>100% Version Controlled</a:t>
            </a:r>
          </a:p>
          <a:p>
            <a:r>
              <a:rPr lang="en-CA" dirty="0"/>
              <a:t>Using python library diagram</a:t>
            </a:r>
          </a:p>
          <a:p>
            <a:r>
              <a:rPr lang="en-CA" dirty="0"/>
              <a:t>Changes are made in code, then image is subsequently generated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Advantages:</a:t>
            </a:r>
          </a:p>
          <a:p>
            <a:r>
              <a:rPr lang="en-CA" dirty="0"/>
              <a:t>Changes are tracked</a:t>
            </a:r>
          </a:p>
          <a:p>
            <a:r>
              <a:rPr lang="en-CA" dirty="0"/>
              <a:t>Coders can design diagram without help of artists</a:t>
            </a:r>
          </a:p>
          <a:p>
            <a:r>
              <a:rPr lang="en-CA" dirty="0"/>
              <a:t>Helps multiple users collaborate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55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C8C425-6314-422F-970F-F216BF8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Diagram.py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DCA7B-B96B-4258-B24B-1238733ED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620" y="1825625"/>
            <a:ext cx="10400759" cy="4351338"/>
          </a:xfrm>
        </p:spPr>
      </p:pic>
    </p:spTree>
    <p:extLst>
      <p:ext uri="{BB962C8B-B14F-4D97-AF65-F5344CB8AC3E}">
        <p14:creationId xmlns:p14="http://schemas.microsoft.com/office/powerpoint/2010/main" val="5526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994F-9F02-45DB-80A0-227FD7D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Diagram Generation &amp; Commit to Depot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4357F-3E13-416A-808B-4E9962DBB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273"/>
            <a:ext cx="10515600" cy="3878041"/>
          </a:xfrm>
        </p:spPr>
      </p:pic>
    </p:spTree>
    <p:extLst>
      <p:ext uri="{BB962C8B-B14F-4D97-AF65-F5344CB8AC3E}">
        <p14:creationId xmlns:p14="http://schemas.microsoft.com/office/powerpoint/2010/main" val="343048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636</Words>
  <Application>Microsoft Office PowerPoint</Application>
  <PresentationFormat>Widescreen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DevOps Project 2 Presentation – Diagram Generation Pipeline</vt:lpstr>
      <vt:lpstr>Table of Contents</vt:lpstr>
      <vt:lpstr>Introduction…</vt:lpstr>
      <vt:lpstr>Repository Link</vt:lpstr>
      <vt:lpstr>Git Hub Structure</vt:lpstr>
      <vt:lpstr>PowerPoint Presentation</vt:lpstr>
      <vt:lpstr>Diagram.py</vt:lpstr>
      <vt:lpstr>Diagram.py</vt:lpstr>
      <vt:lpstr>Diagram Generation &amp; Commit to Depot</vt:lpstr>
      <vt:lpstr>Ansible Overview – Configuration Management</vt:lpstr>
      <vt:lpstr>Ansible – ansibleserver.yml</vt:lpstr>
      <vt:lpstr>Ansible – ansibleserver.yml</vt:lpstr>
      <vt:lpstr>Ansible – main.yml</vt:lpstr>
      <vt:lpstr>Ansible – main.yml</vt:lpstr>
      <vt:lpstr>Terraform Overview</vt:lpstr>
      <vt:lpstr>Terraform Overview – Infrastructure as Code</vt:lpstr>
      <vt:lpstr>Terraform Overview – Infrastructure as Code</vt:lpstr>
      <vt:lpstr>Terraform Overview – Infrastructure as Code</vt:lpstr>
      <vt:lpstr>Terraform Pipeline</vt:lpstr>
      <vt:lpstr>Docker Overview</vt:lpstr>
      <vt:lpstr>Docker Overview - Containerization</vt:lpstr>
      <vt:lpstr>Devops-Diagram - Docker Image Generation Pipeline</vt:lpstr>
      <vt:lpstr>Tying it all together… Jenkins</vt:lpstr>
      <vt:lpstr>Jenkins</vt:lpstr>
      <vt:lpstr>DEMO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 2 Presentation – Diagram Generation Pipeline</dc:title>
  <dc:creator>khutchison08@gmail.com</dc:creator>
  <cp:lastModifiedBy>khutchison08@gmail.com</cp:lastModifiedBy>
  <cp:revision>10</cp:revision>
  <dcterms:created xsi:type="dcterms:W3CDTF">2021-12-04T18:36:03Z</dcterms:created>
  <dcterms:modified xsi:type="dcterms:W3CDTF">2021-12-04T20:33:14Z</dcterms:modified>
</cp:coreProperties>
</file>