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25" d="100"/>
          <a:sy n="25" d="100"/>
        </p:scale>
        <p:origin x="3618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79BE-7376-40CF-8B1E-2146D7CF5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5A6D-08D6-4BEC-A9FE-BD893C6A9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CF02-44B4-4436-8351-3A8DDB40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6D36-B642-4A63-A2ED-20BDA077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FAFFD-8F0C-4613-85BA-EC80EF24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94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C6E6-084A-43D0-9165-CA88D749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637E-49B3-40D4-8140-C03F485FA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C8C2-67AE-4ED4-AB34-AE627229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CF17-6F9E-49E5-AA48-8269D5CF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05FD-DAC4-431C-A733-10F0D2ED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6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4AFB4-F127-4784-9DFB-3C91472FF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4C4A7-A40F-42B3-81E3-44E59D0C8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B43E-1BBA-410D-8410-5B3ADE07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73A7-F9DC-4B5E-A96E-3B4E40B4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D961-61C4-4150-B038-77DA0299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55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4C50-B3AB-45B4-AA62-82B45B1E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4EA0-43CB-4826-A115-B9DA7D9B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F97D-3B33-4F0D-8552-C2DB0ED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96EC-28C8-4755-8138-7DA114BF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001A6-488C-44A6-A200-4E3A7DFB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6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F9E-49D4-4917-A851-D8843249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6574-4AB3-44DC-8559-85C8C471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0FCA-F963-4C40-AD81-1BFE29AF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EC47-0AAD-43F6-B53C-4BA720C0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D495-6ABA-4DAF-9F60-F2426514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4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1362-C159-4527-A81A-99B4A30F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0E03-D9A7-4241-BA24-767779963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0808-659A-4976-97CE-5DFD155A4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36F8-AA94-4B2B-939F-8A8F3D26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4F025-F05F-4026-8F61-C3597934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9AC84-425F-4994-8064-94DFC7C9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995F-8A9E-43E4-8A03-1C21F67F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E162-60A4-437A-85C3-E6E63A34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EE7EB-AE55-4685-8100-37C0AAAB0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6C91F-6302-42CC-9AE6-18467808B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1D099-964B-497D-A6F3-03EE4CADD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265A4-7B15-421B-893C-AD764B7E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8D2F2-712D-423D-B16F-2BE1A295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E0C0E-864F-4FD4-8FD8-CF50654E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ED5C-8F3C-460B-9378-B7DEED3E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41E2C-2065-4390-A620-F939CC46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FD80A-E756-45F3-B9EB-6DA1C5B4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C9D98-12BE-4D41-B018-CC43C65D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16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D76AD-74FC-47EF-8C1C-99EEE18D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EF486-F754-4283-BFF1-7B0490DA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1135A-F443-4E91-9BBA-007E4DFD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21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2319-0290-4509-9941-E9FE132D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FB5E-FE6E-4D9A-AD13-C892EAB8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53A49-CA9E-44B0-838D-B9CC53B0E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03925-55CB-49E3-8A20-F8FA8C30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578B3-6C39-4BCC-8163-3639EFE4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75AC8-E446-41CF-A5D1-886BA808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8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89C0-1D54-4D08-ABC9-D9B80DB7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AE7D5-022C-4D9E-A5A5-1EB1A8616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F556D-DEE0-4C38-A5FB-469960D3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1D07-13B3-45B8-AD8A-00D68107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016B1-3B80-42C3-A8B8-CD8B243E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71277-1C87-4B59-BA30-9B396737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8CF63-26FF-4946-8BDF-01D88CC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DA1E2-E49C-41AE-B8EC-E72E0002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AC6E-9A0B-417C-9194-B455538EB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4A19-EF9E-41BD-96FB-4DCC0AD93570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041F-61F6-4F4D-9DE6-4FBBD7DD8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3990-DD5B-455E-8690-C015CC8E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0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FAC30D-759C-4626-A815-1205674FB3E9}"/>
              </a:ext>
            </a:extLst>
          </p:cNvPr>
          <p:cNvGrpSpPr/>
          <p:nvPr/>
        </p:nvGrpSpPr>
        <p:grpSpPr>
          <a:xfrm>
            <a:off x="509044" y="205945"/>
            <a:ext cx="3642825" cy="3641125"/>
            <a:chOff x="509044" y="205945"/>
            <a:chExt cx="3642825" cy="36411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C9AF46-0511-406F-8C42-91F1B435CCB0}"/>
                </a:ext>
              </a:extLst>
            </p:cNvPr>
            <p:cNvSpPr/>
            <p:nvPr/>
          </p:nvSpPr>
          <p:spPr>
            <a:xfrm>
              <a:off x="509044" y="205945"/>
              <a:ext cx="3642825" cy="3641125"/>
            </a:xfrm>
            <a:prstGeom prst="rect">
              <a:avLst/>
            </a:prstGeom>
            <a:solidFill>
              <a:srgbClr val="86C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B28951B0-5099-46C7-A5C7-513552E6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364" y="1242746"/>
              <a:ext cx="2998363" cy="1571643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D1CEC48-350C-4A89-83E4-638E298144B7}"/>
              </a:ext>
            </a:extLst>
          </p:cNvPr>
          <p:cNvSpPr/>
          <p:nvPr/>
        </p:nvSpPr>
        <p:spPr>
          <a:xfrm>
            <a:off x="8538093" y="-3435180"/>
            <a:ext cx="7307813" cy="3641125"/>
          </a:xfrm>
          <a:prstGeom prst="rect">
            <a:avLst/>
          </a:prstGeom>
          <a:solidFill>
            <a:srgbClr val="86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CA2BCE0-4E98-41C9-A63E-F39AA6AA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581" y="-2736130"/>
            <a:ext cx="4188837" cy="21956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0BD5FE9-B764-4918-8B1B-158711E5E15A}"/>
              </a:ext>
            </a:extLst>
          </p:cNvPr>
          <p:cNvSpPr/>
          <p:nvPr/>
        </p:nvSpPr>
        <p:spPr>
          <a:xfrm>
            <a:off x="2326338" y="2889870"/>
            <a:ext cx="7307813" cy="3641125"/>
          </a:xfrm>
          <a:prstGeom prst="rect">
            <a:avLst/>
          </a:prstGeom>
          <a:solidFill>
            <a:srgbClr val="86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4261B986-FB37-4EA7-A41B-509517693D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826" y="3588920"/>
            <a:ext cx="4188837" cy="2195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C97C96-E079-49F6-9324-F13E032E8739}"/>
              </a:ext>
            </a:extLst>
          </p:cNvPr>
          <p:cNvSpPr txBox="1"/>
          <p:nvPr/>
        </p:nvSpPr>
        <p:spPr>
          <a:xfrm>
            <a:off x="4755325" y="5968235"/>
            <a:ext cx="24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HoloLens Viewer</a:t>
            </a: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34FDF-1527-41CB-8613-2108861CA208}"/>
              </a:ext>
            </a:extLst>
          </p:cNvPr>
          <p:cNvGrpSpPr/>
          <p:nvPr/>
        </p:nvGrpSpPr>
        <p:grpSpPr>
          <a:xfrm>
            <a:off x="10223567" y="4998616"/>
            <a:ext cx="970072" cy="969619"/>
            <a:chOff x="509044" y="205945"/>
            <a:chExt cx="3642825" cy="36411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A3669B-FA69-4217-8EC2-596B468585D5}"/>
                </a:ext>
              </a:extLst>
            </p:cNvPr>
            <p:cNvSpPr/>
            <p:nvPr/>
          </p:nvSpPr>
          <p:spPr>
            <a:xfrm>
              <a:off x="509044" y="205945"/>
              <a:ext cx="3642825" cy="3641125"/>
            </a:xfrm>
            <a:prstGeom prst="rect">
              <a:avLst/>
            </a:prstGeom>
            <a:solidFill>
              <a:srgbClr val="86C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8" descr="A close up of a sign&#10;&#10;Description automatically generated">
              <a:extLst>
                <a:ext uri="{FF2B5EF4-FFF2-40B4-BE49-F238E27FC236}">
                  <a16:creationId xmlns:a16="http://schemas.microsoft.com/office/drawing/2014/main" id="{47EBA580-E66B-4606-9298-95EB83B0A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364" y="1242746"/>
              <a:ext cx="2998363" cy="157164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E6DA9-9BDB-44D9-A19A-BEAC0F8EFFDF}"/>
              </a:ext>
            </a:extLst>
          </p:cNvPr>
          <p:cNvSpPr/>
          <p:nvPr/>
        </p:nvSpPr>
        <p:spPr>
          <a:xfrm>
            <a:off x="1030938" y="6403714"/>
            <a:ext cx="8834724" cy="4283336"/>
          </a:xfrm>
          <a:prstGeom prst="rect">
            <a:avLst/>
          </a:prstGeom>
          <a:solidFill>
            <a:srgbClr val="86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DF036-3729-4DB9-AF99-C0FBAD295D73}"/>
              </a:ext>
            </a:extLst>
          </p:cNvPr>
          <p:cNvGrpSpPr/>
          <p:nvPr/>
        </p:nvGrpSpPr>
        <p:grpSpPr>
          <a:xfrm>
            <a:off x="3353882" y="7124892"/>
            <a:ext cx="4188837" cy="2840980"/>
            <a:chOff x="2590426" y="7102764"/>
            <a:chExt cx="4188837" cy="2840980"/>
          </a:xfrm>
        </p:grpSpPr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ECA3749D-2AEC-40FA-8120-479A99570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426" y="7102764"/>
              <a:ext cx="4188837" cy="219565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A60400-726B-454F-8E71-C46CB4B2779E}"/>
                </a:ext>
              </a:extLst>
            </p:cNvPr>
            <p:cNvSpPr txBox="1"/>
            <p:nvPr/>
          </p:nvSpPr>
          <p:spPr>
            <a:xfrm>
              <a:off x="3941967" y="9482079"/>
              <a:ext cx="1717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GLB Viewer</a:t>
              </a:r>
              <a:endPara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BDBF023-D063-4583-BA3B-69A1B0A207B9}"/>
              </a:ext>
            </a:extLst>
          </p:cNvPr>
          <p:cNvGrpSpPr/>
          <p:nvPr/>
        </p:nvGrpSpPr>
        <p:grpSpPr>
          <a:xfrm>
            <a:off x="-16458120" y="2026507"/>
            <a:ext cx="13936465" cy="9024095"/>
            <a:chOff x="-4584161" y="-2799826"/>
            <a:chExt cx="4188837" cy="2712342"/>
          </a:xfrm>
        </p:grpSpPr>
        <p:pic>
          <p:nvPicPr>
            <p:cNvPr id="27" name="Picture 26" descr="A close up of a sign&#10;&#10;Description automatically generated">
              <a:extLst>
                <a:ext uri="{FF2B5EF4-FFF2-40B4-BE49-F238E27FC236}">
                  <a16:creationId xmlns:a16="http://schemas.microsoft.com/office/drawing/2014/main" id="{91B6D952-D6A2-40D0-97B2-E7F6A5DDC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84161" y="-2799826"/>
              <a:ext cx="4188837" cy="21956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BE9C43-E97C-47F7-AF0F-4812A5494346}"/>
                </a:ext>
              </a:extLst>
            </p:cNvPr>
            <p:cNvSpPr txBox="1"/>
            <p:nvPr/>
          </p:nvSpPr>
          <p:spPr>
            <a:xfrm>
              <a:off x="-3453516" y="-420511"/>
              <a:ext cx="1927546" cy="333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86C5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HoloLens Viewer</a:t>
              </a:r>
              <a:endParaRPr lang="en-GB" sz="6600" dirty="0">
                <a:solidFill>
                  <a:srgbClr val="86C54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55E493B3-0C5D-4B77-BF6E-4FB49C400A4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080" y="307447"/>
            <a:ext cx="13936465" cy="73050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9406C82-A6FA-40B2-A2F9-458E895DC0F4}"/>
              </a:ext>
            </a:extLst>
          </p:cNvPr>
          <p:cNvSpPr txBox="1"/>
          <p:nvPr/>
        </p:nvSpPr>
        <p:spPr>
          <a:xfrm>
            <a:off x="19002793" y="8223545"/>
            <a:ext cx="64130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HoloLens Viewer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8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Taulty</dc:creator>
  <cp:lastModifiedBy>Mike Taulty</cp:lastModifiedBy>
  <cp:revision>10</cp:revision>
  <dcterms:created xsi:type="dcterms:W3CDTF">2018-11-06T11:32:51Z</dcterms:created>
  <dcterms:modified xsi:type="dcterms:W3CDTF">2018-11-09T14:38:52Z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mtaulty@microsoft.com</vt:lpwstr>
  </property>
  <property fmtid="{D5CDD505-2E9C-101B-9397-08002B2CF9AE}" pid="5" name="MSIP_Label_f42aa342-8706-4288-bd11-ebb85995028c_SetDate">
    <vt:lpwstr>2018-11-06T13:02:16.1370907Z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