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9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0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65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9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2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7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1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5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7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0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B5861-B072-4379-B07D-B9ABF91EB35A}" type="datetimeFigureOut">
              <a:rPr lang="es-CO" smtClean="0"/>
              <a:t>6/07/2023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6D168-4519-41AA-BBF1-5B5D7E6F1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2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fdfdsfds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6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fdfdsfds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fdfdsfds</dc:title>
  <dc:creator>GRUPO MEDINUCLEAR</dc:creator>
  <cp:lastModifiedBy>GRUPO MEDINUCLEAR</cp:lastModifiedBy>
  <cp:revision>1</cp:revision>
  <dcterms:created xsi:type="dcterms:W3CDTF">2023-07-06T21:42:41Z</dcterms:created>
  <dcterms:modified xsi:type="dcterms:W3CDTF">2023-07-06T21:42:50Z</dcterms:modified>
</cp:coreProperties>
</file>