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69deca7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69deca7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69deca70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69deca70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32f285b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32f285b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32f285b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32f285b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32f285b7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32f285b7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32f285b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32f285b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8b375598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8b375598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9deca7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9deca7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8b375598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8b37559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8b3755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8b3755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69deca7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69deca7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2f285b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32f285b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32f285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32f285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69deca7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69deca7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69deca7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69deca7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Digital_image_process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Procesamiento Digital de </a:t>
            </a:r>
            <a:r>
              <a:rPr lang="es" sz="4100"/>
              <a:t>Imágenes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fundamentales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1000525" y="626050"/>
            <a:ext cx="6951900" cy="112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Entrada/Salida de Imagen, Visualización, Dibujo, Modo, Estadísticas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 Esto engloba las operaciones básicas con imágenes.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scikit-image io, external, util, viewer, color, exposure, draw, measure modules, PIL Image, ImageFile, ImageColor, ImageDraw, ImageMath, ImageStat modules, Matplotlib image module)</a:t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1000475" y="2063400"/>
            <a:ext cx="6951900" cy="911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Manipulación/Transformación/Morfología de Imagen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scikit-image transform, util , morphology modules, PIL Image, ImageMorph, ImageChops modules</a:t>
            </a: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1000475" y="3284750"/>
            <a:ext cx="6951900" cy="123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Mejora/Filtrado/Restauración/Segmentación/Extracción de Características de Imagen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scikit-image filters, filters.rank, restoration, segmentation, graph, future.graph, feature modules, PIL ImageEnhance, ImageFilter modules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88" y="152400"/>
            <a:ext cx="599603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90250" y="450150"/>
            <a:ext cx="6510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Análisis de Imágenes</a:t>
            </a:r>
            <a:r>
              <a:rPr lang="es" sz="3600"/>
              <a:t>:</a:t>
            </a:r>
            <a:r>
              <a:rPr i="1" lang="es" sz="3600"/>
              <a:t> </a:t>
            </a:r>
            <a:endParaRPr i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uso de algoritmos computacionales que toman una imagen como entrada y entregan una medición, una interpretación o una decisión.</a:t>
            </a:r>
            <a:endParaRPr i="1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90250" y="450150"/>
            <a:ext cx="688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Reconocimiento de Patrones: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métodos que hacen inferencia a partir de datos.</a:t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Usualmente, se mide un objeto para asignarlo a una clase.</a:t>
            </a:r>
            <a:endParaRPr i="1"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Computación Gráfica: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uso de algoritmos computacionales para generar imágenes a partir de modelos (objetos 3D, textura, color, iluminación, etc.)</a:t>
            </a:r>
            <a:endParaRPr i="1"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490250" y="450150"/>
            <a:ext cx="688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/>
              <a:t>Visión por Computadora: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3000"/>
              <a:t>campo que incluye métodos para adquirir, procesar, analizar y comprender imágenes y, en general, datos de alta dimensión del mundo real para producir información numérica o simbólica, por ejemplo, en forma de decisiones.</a:t>
            </a:r>
            <a:endParaRPr i="1"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152400"/>
            <a:ext cx="72580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Conceptualmente, </a:t>
            </a:r>
            <a:r>
              <a:rPr b="1" lang="es" sz="1800"/>
              <a:t>una imagen en su forma más simple</a:t>
            </a:r>
            <a:r>
              <a:rPr lang="es" sz="1800"/>
              <a:t> (de un solo canal; por ejemplo, imágenes binarias o monocromáticas, en escala de grises o blanco y negro) </a:t>
            </a:r>
            <a:r>
              <a:rPr b="1" lang="es" sz="1800"/>
              <a:t>es una función bidimensional f(x, y) que asigna un par de coordenadas a un valor entero/real, el cual está relacionado con la intensidad/color del punto.</a:t>
            </a:r>
            <a:r>
              <a:rPr lang="es" sz="1800"/>
              <a:t> Cada punto se denomina píxel o pel (elemento de imagen). Una imagen también puede tener múltiples canales (por ejemplo, imágenes RGB a color, donde un color puede representarse utilizando tres canales: rojo, verde y azul). Para una imagen RGB a color, cada píxel en la coordenada (x, y) puede representarse mediante una tupla de tres elementos (Rx,y, Gx,y, Bx,y).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88" y="997925"/>
            <a:ext cx="8363025" cy="34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75" y="99212"/>
            <a:ext cx="7189426" cy="49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88" y="152400"/>
            <a:ext cx="292232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 rotWithShape="1">
          <a:blip r:embed="rId4">
            <a:alphaModFix/>
          </a:blip>
          <a:srcRect b="26604" l="19670" r="22199" t="14664"/>
          <a:stretch/>
        </p:blipFill>
        <p:spPr>
          <a:xfrm>
            <a:off x="4053725" y="152400"/>
            <a:ext cx="4415424" cy="284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549" y="3026850"/>
            <a:ext cx="389572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17868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piensan cuando escuchan procesamiento de imágenes?</a:t>
            </a:r>
            <a:endParaRPr/>
          </a:p>
        </p:txBody>
      </p:sp>
      <p:pic>
        <p:nvPicPr>
          <p:cNvPr id="83" name="Google Shape;83;p18" title="digital_overview_master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3062850"/>
            <a:ext cx="571500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600"/>
              <a:t>Procesamiento de Imágenes:</a:t>
            </a:r>
            <a:r>
              <a:rPr lang="es" sz="3600"/>
              <a:t>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3000"/>
              <a:t>uso de algoritmos computacionales que toman una imagen como entrada y entregan una imagen como salida.</a:t>
            </a:r>
            <a:endParaRPr i="1" sz="3000"/>
          </a:p>
        </p:txBody>
      </p:sp>
      <p:sp>
        <p:nvSpPr>
          <p:cNvPr id="89" name="Google Shape;89;p19"/>
          <p:cNvSpPr txBox="1"/>
          <p:nvPr/>
        </p:nvSpPr>
        <p:spPr>
          <a:xfrm>
            <a:off x="490250" y="4540950"/>
            <a:ext cx="9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 u="sng">
                <a:solidFill>
                  <a:schemeClr val="hlink"/>
                </a:solidFill>
                <a:hlinkClick r:id="rId3"/>
              </a:rPr>
              <a:t>Wikipedia</a:t>
            </a:r>
            <a:endParaRPr b="1"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75" y="1432400"/>
            <a:ext cx="2878355" cy="2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370" y="1432400"/>
            <a:ext cx="2878355" cy="22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2305500" y="169075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 Acquisition / Storage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Primer paso, obtener la imagen y guardarla.</a:t>
            </a:r>
            <a:endParaRPr sz="1000"/>
          </a:p>
        </p:txBody>
      </p:sp>
      <p:sp>
        <p:nvSpPr>
          <p:cNvPr id="101" name="Google Shape;101;p21"/>
          <p:cNvSpPr/>
          <p:nvPr/>
        </p:nvSpPr>
        <p:spPr>
          <a:xfrm>
            <a:off x="2305500" y="877747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Pre-processing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Preparación de la imagen para análisis posterior.</a:t>
            </a:r>
            <a:endParaRPr sz="1000"/>
          </a:p>
        </p:txBody>
      </p:sp>
      <p:sp>
        <p:nvSpPr>
          <p:cNvPr id="102" name="Google Shape;102;p21"/>
          <p:cNvSpPr/>
          <p:nvPr/>
        </p:nvSpPr>
        <p:spPr>
          <a:xfrm>
            <a:off x="3197975" y="1586418"/>
            <a:ext cx="4533000" cy="54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(Mejora / Restauración)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Tipo de operaciones realizadas en el pre-procesamiento.</a:t>
            </a:r>
            <a:endParaRPr sz="1000"/>
          </a:p>
        </p:txBody>
      </p:sp>
      <p:sp>
        <p:nvSpPr>
          <p:cNvPr id="103" name="Google Shape;103;p21"/>
          <p:cNvSpPr/>
          <p:nvPr/>
        </p:nvSpPr>
        <p:spPr>
          <a:xfrm>
            <a:off x="2305500" y="2295090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Segmentación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Dividir la imagen en regiones significativas.</a:t>
            </a:r>
            <a:endParaRPr sz="1000"/>
          </a:p>
        </p:txBody>
      </p:sp>
      <p:sp>
        <p:nvSpPr>
          <p:cNvPr id="104" name="Google Shape;104;p21"/>
          <p:cNvSpPr/>
          <p:nvPr/>
        </p:nvSpPr>
        <p:spPr>
          <a:xfrm>
            <a:off x="2305500" y="3003761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/ Descripción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Convertir la imagen en datos que un ordenador pueda entender.</a:t>
            </a:r>
            <a:endParaRPr sz="1000"/>
          </a:p>
        </p:txBody>
      </p:sp>
      <p:sp>
        <p:nvSpPr>
          <p:cNvPr id="105" name="Google Shape;105;p21"/>
          <p:cNvSpPr/>
          <p:nvPr/>
        </p:nvSpPr>
        <p:spPr>
          <a:xfrm>
            <a:off x="3197975" y="3712433"/>
            <a:ext cx="4533000" cy="54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(Descriptores de Características / Pesos aprendidos por CNN)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Métodos para representar la imagen.</a:t>
            </a:r>
            <a:endParaRPr sz="1000"/>
          </a:p>
        </p:txBody>
      </p:sp>
      <p:sp>
        <p:nvSpPr>
          <p:cNvPr id="106" name="Google Shape;106;p21"/>
          <p:cNvSpPr/>
          <p:nvPr/>
        </p:nvSpPr>
        <p:spPr>
          <a:xfrm>
            <a:off x="2305500" y="4421108"/>
            <a:ext cx="4533000" cy="549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Reconocimiento / Interpretación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Entender el contenido de la imagen.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