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4"/>
    <a:srgbClr val="80C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D3CA-D270-4B0B-BDCD-EFED7963A4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E137-87CA-47D6-B51E-1D4D160EA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01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D3CA-D270-4B0B-BDCD-EFED7963A4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E137-87CA-47D6-B51E-1D4D160EA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04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D3CA-D270-4B0B-BDCD-EFED7963A4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E137-87CA-47D6-B51E-1D4D160EA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2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D3CA-D270-4B0B-BDCD-EFED7963A4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E137-87CA-47D6-B51E-1D4D160EA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3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D3CA-D270-4B0B-BDCD-EFED7963A4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E137-87CA-47D6-B51E-1D4D160EA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60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D3CA-D270-4B0B-BDCD-EFED7963A4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E137-87CA-47D6-B51E-1D4D160EA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4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D3CA-D270-4B0B-BDCD-EFED7963A4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E137-87CA-47D6-B51E-1D4D160EA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D3CA-D270-4B0B-BDCD-EFED7963A4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E137-87CA-47D6-B51E-1D4D160EA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13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D3CA-D270-4B0B-BDCD-EFED7963A4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E137-87CA-47D6-B51E-1D4D160EA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57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D3CA-D270-4B0B-BDCD-EFED7963A4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E137-87CA-47D6-B51E-1D4D160EA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4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D3CA-D270-4B0B-BDCD-EFED7963A4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E137-87CA-47D6-B51E-1D4D160EA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76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CD3CA-D270-4B0B-BDCD-EFED7963A4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E137-87CA-47D6-B51E-1D4D160EA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2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388496" y="384201"/>
            <a:ext cx="4749030" cy="4749030"/>
            <a:chOff x="3388496" y="161461"/>
            <a:chExt cx="4749030" cy="4749030"/>
          </a:xfrm>
        </p:grpSpPr>
        <p:pic>
          <p:nvPicPr>
            <p:cNvPr id="1028" name="Picture 4" descr="당신 근처의 당근마켓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496" y="161461"/>
              <a:ext cx="4749030" cy="4749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7459" y="1790355"/>
              <a:ext cx="2091109" cy="2091109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2389330" y="4674888"/>
            <a:ext cx="674736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8000" b="1" dirty="0" err="1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에브리</a:t>
            </a:r>
            <a:r>
              <a:rPr lang="ko-KR" altLang="en-US" sz="8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당근 </a:t>
            </a:r>
            <a:r>
              <a:rPr lang="ko-KR" altLang="en-US" sz="8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타임</a:t>
            </a:r>
            <a:endParaRPr lang="en-US" altLang="ko-KR" sz="80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58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415674"/>
            <a:ext cx="7456714" cy="160990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에브리</a:t>
            </a:r>
            <a:r>
              <a:rPr lang="ko-KR" altLang="en-US" dirty="0" smtClean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당근 타임은 대학생 커뮤니티 </a:t>
            </a:r>
            <a:r>
              <a:rPr lang="ko-KR" altLang="en-US" dirty="0" err="1" smtClean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어플</a:t>
            </a:r>
            <a:r>
              <a:rPr lang="ko-KR" altLang="en-US" dirty="0" smtClean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r>
              <a:rPr lang="ko-KR" altLang="en-US" dirty="0" err="1" smtClean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에브리타임과</a:t>
            </a:r>
            <a:r>
              <a:rPr lang="ko-KR" altLang="en-US" dirty="0" smtClean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endParaRPr lang="en-US" altLang="ko-KR" dirty="0" smtClean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동네 중고 거래 </a:t>
            </a:r>
            <a:r>
              <a:rPr lang="ko-KR" altLang="en-US" dirty="0" err="1" smtClean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어플</a:t>
            </a:r>
            <a:r>
              <a:rPr lang="ko-KR" altLang="en-US" dirty="0" smtClean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r>
              <a:rPr lang="ko-KR" altLang="en-US" dirty="0" err="1" smtClean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당근마켓을</a:t>
            </a:r>
            <a:r>
              <a:rPr lang="ko-KR" altLang="en-US" dirty="0" smtClean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합친 것으로 </a:t>
            </a:r>
            <a:endParaRPr lang="en-US" altLang="ko-KR" dirty="0" smtClean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대학생 중고 거래 커뮤니티 </a:t>
            </a:r>
            <a:r>
              <a:rPr lang="ko-KR" altLang="en-US" dirty="0" err="1" smtClean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어플입니다</a:t>
            </a:r>
            <a:r>
              <a:rPr lang="en-US" altLang="ko-KR" dirty="0" smtClean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  <a:endParaRPr lang="ko-KR" alt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7200" dirty="0" smtClean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소개</a:t>
            </a:r>
            <a:endParaRPr lang="ko-KR" altLang="en-US" sz="7200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227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3846" y="6093189"/>
            <a:ext cx="10093234" cy="4643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학교 이메일 인증을 통한 회원가입 필요</a:t>
            </a:r>
            <a:endParaRPr lang="ko-KR" alt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7200" dirty="0" smtClean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1. </a:t>
            </a:r>
            <a:r>
              <a:rPr lang="ko-KR" altLang="en-US" sz="7200" dirty="0" smtClean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로그인</a:t>
            </a:r>
            <a:endParaRPr lang="ko-KR" altLang="en-US" sz="7200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9906"/>
            <a:ext cx="1835405" cy="43267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993" y="1609906"/>
            <a:ext cx="1835405" cy="43267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786" y="1609906"/>
            <a:ext cx="1835404" cy="43267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8577" y="1609906"/>
            <a:ext cx="1835405" cy="432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6096000" y="1604774"/>
            <a:ext cx="1839759" cy="4337061"/>
            <a:chOff x="6096000" y="1604774"/>
            <a:chExt cx="1839759" cy="4337061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604774"/>
              <a:ext cx="1839759" cy="4337061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6161816" y="1650297"/>
              <a:ext cx="343759" cy="149498"/>
            </a:xfrm>
            <a:prstGeom prst="rect">
              <a:avLst/>
            </a:prstGeom>
            <a:solidFill>
              <a:srgbClr val="212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3846" y="6093189"/>
            <a:ext cx="10093234" cy="4643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초기 화면에 추천 상품 소개 및 카테고리 설정</a:t>
            </a:r>
            <a:endParaRPr lang="ko-KR" alt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7200" dirty="0" smtClean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2. </a:t>
            </a:r>
            <a:r>
              <a:rPr lang="ko-KR" altLang="en-US" sz="7200" dirty="0" smtClean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홈 화면</a:t>
            </a:r>
            <a:endParaRPr lang="ko-KR" altLang="en-US" sz="7200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45" y="1609906"/>
            <a:ext cx="1839759" cy="433706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990" y="1609906"/>
            <a:ext cx="1835405" cy="4326798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5014687" y="3185886"/>
            <a:ext cx="827314" cy="653143"/>
          </a:xfrm>
          <a:prstGeom prst="rightArrow">
            <a:avLst>
              <a:gd name="adj1" fmla="val 3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758" y="1604774"/>
            <a:ext cx="1835405" cy="432679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816" y="2559050"/>
            <a:ext cx="499334" cy="5016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6101505" y="1645214"/>
            <a:ext cx="7397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>
                <a:solidFill>
                  <a:schemeClr val="bg1"/>
                </a:solidFill>
              </a:rPr>
              <a:t>전체 ▽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711961" y="2543116"/>
            <a:ext cx="846241" cy="419261"/>
          </a:xfrm>
          <a:prstGeom prst="rect">
            <a:avLst/>
          </a:prstGeom>
          <a:solidFill>
            <a:srgbClr val="21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642099" y="2523625"/>
            <a:ext cx="1031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bg1"/>
                </a:solidFill>
                <a:latin typeface="+mj-lt"/>
              </a:rPr>
              <a:t>BBQ </a:t>
            </a:r>
            <a:r>
              <a:rPr lang="ko-KR" altLang="en-US" sz="600" dirty="0" err="1" smtClean="0">
                <a:solidFill>
                  <a:schemeClr val="bg1"/>
                </a:solidFill>
                <a:latin typeface="+mj-lt"/>
              </a:rPr>
              <a:t>황금올리브</a:t>
            </a:r>
            <a:r>
              <a:rPr lang="en-US" altLang="ko-KR" sz="600" dirty="0" smtClean="0">
                <a:solidFill>
                  <a:schemeClr val="bg1"/>
                </a:solidFill>
                <a:latin typeface="+mj-lt"/>
              </a:rPr>
              <a:t>+</a:t>
            </a:r>
            <a:r>
              <a:rPr lang="ko-KR" altLang="en-US" sz="600" dirty="0" smtClean="0">
                <a:solidFill>
                  <a:schemeClr val="bg1"/>
                </a:solidFill>
                <a:latin typeface="+mj-lt"/>
              </a:rPr>
              <a:t>콜라</a:t>
            </a:r>
            <a:endParaRPr lang="ko-KR" alt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42098" y="2720725"/>
            <a:ext cx="1031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smtClean="0">
                <a:solidFill>
                  <a:schemeClr val="bg1"/>
                </a:solidFill>
                <a:latin typeface="+mj-lt"/>
              </a:rPr>
              <a:t>18,000</a:t>
            </a:r>
            <a:r>
              <a:rPr lang="ko-KR" altLang="en-US" sz="600" dirty="0" smtClean="0">
                <a:solidFill>
                  <a:schemeClr val="bg1"/>
                </a:solidFill>
                <a:latin typeface="+mj-lt"/>
              </a:rPr>
              <a:t>원</a:t>
            </a:r>
            <a:endParaRPr lang="ko-KR" alt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5748" y="2640606"/>
            <a:ext cx="81915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전체</a:t>
            </a:r>
            <a:r>
              <a:rPr lang="en-US" altLang="ko-KR" sz="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· 5</a:t>
            </a:r>
            <a:r>
              <a:rPr lang="ko-KR" altLang="en-US" sz="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분 전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731530" y="3137676"/>
            <a:ext cx="846241" cy="483306"/>
          </a:xfrm>
          <a:prstGeom prst="rect">
            <a:avLst/>
          </a:prstGeom>
          <a:solidFill>
            <a:srgbClr val="21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661668" y="3182229"/>
            <a:ext cx="1031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  <a:latin typeface="+mj-lt"/>
              </a:rPr>
              <a:t>세제</a:t>
            </a:r>
            <a:r>
              <a:rPr lang="en-US" altLang="ko-KR" sz="600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600" dirty="0" smtClean="0">
                <a:solidFill>
                  <a:schemeClr val="bg1"/>
                </a:solidFill>
                <a:latin typeface="+mj-lt"/>
              </a:rPr>
              <a:t>섬유유연제 팝니다</a:t>
            </a:r>
            <a:endParaRPr lang="ko-KR" alt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1667" y="3379329"/>
            <a:ext cx="1031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bg1"/>
                </a:solidFill>
                <a:latin typeface="+mj-lt"/>
              </a:rPr>
              <a:t>18,000</a:t>
            </a:r>
            <a:r>
              <a:rPr lang="ko-KR" altLang="en-US" sz="600" dirty="0" smtClean="0">
                <a:solidFill>
                  <a:schemeClr val="bg1"/>
                </a:solidFill>
                <a:latin typeface="+mj-lt"/>
              </a:rPr>
              <a:t>원</a:t>
            </a:r>
            <a:endParaRPr lang="ko-KR" alt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55317" y="3299210"/>
            <a:ext cx="81915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서울대학교</a:t>
            </a:r>
            <a:r>
              <a:rPr lang="en-US" altLang="ko-KR" sz="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· 8</a:t>
            </a:r>
            <a:r>
              <a:rPr lang="ko-KR" altLang="en-US" sz="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분 전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31530" y="3810494"/>
            <a:ext cx="968362" cy="441440"/>
          </a:xfrm>
          <a:prstGeom prst="rect">
            <a:avLst/>
          </a:prstGeom>
          <a:solidFill>
            <a:srgbClr val="21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661668" y="3813181"/>
            <a:ext cx="1031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 smtClean="0">
                <a:solidFill>
                  <a:schemeClr val="bg1"/>
                </a:solidFill>
                <a:latin typeface="+mj-lt"/>
              </a:rPr>
              <a:t>넷플</a:t>
            </a:r>
            <a:r>
              <a:rPr lang="ko-KR" altLang="en-US" sz="600" dirty="0" smtClean="0">
                <a:solidFill>
                  <a:schemeClr val="bg1"/>
                </a:solidFill>
                <a:latin typeface="+mj-lt"/>
              </a:rPr>
              <a:t> 스탠다드 </a:t>
            </a:r>
            <a:r>
              <a:rPr lang="en-US" altLang="ko-KR" sz="600" dirty="0" smtClean="0">
                <a:solidFill>
                  <a:schemeClr val="bg1"/>
                </a:solidFill>
                <a:latin typeface="+mj-lt"/>
              </a:rPr>
              <a:t>1</a:t>
            </a:r>
            <a:r>
              <a:rPr lang="ko-KR" altLang="en-US" sz="600" dirty="0" smtClean="0">
                <a:solidFill>
                  <a:schemeClr val="bg1"/>
                </a:solidFill>
                <a:latin typeface="+mj-lt"/>
              </a:rPr>
              <a:t>자리 </a:t>
            </a:r>
            <a:r>
              <a:rPr lang="en-US" altLang="ko-KR" sz="600" dirty="0" smtClean="0">
                <a:solidFill>
                  <a:schemeClr val="bg1"/>
                </a:solidFill>
                <a:latin typeface="+mj-lt"/>
              </a:rPr>
              <a:t>…</a:t>
            </a:r>
            <a:endParaRPr lang="ko-KR" alt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61667" y="4010281"/>
            <a:ext cx="1031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bg1"/>
                </a:solidFill>
                <a:latin typeface="+mj-lt"/>
              </a:rPr>
              <a:t>3,375</a:t>
            </a:r>
            <a:r>
              <a:rPr lang="ko-KR" altLang="en-US" sz="600" dirty="0" smtClean="0">
                <a:solidFill>
                  <a:schemeClr val="bg1"/>
                </a:solidFill>
                <a:latin typeface="+mj-lt"/>
              </a:rPr>
              <a:t>원</a:t>
            </a:r>
            <a:endParaRPr lang="ko-KR" alt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55317" y="3930162"/>
            <a:ext cx="81915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전체</a:t>
            </a:r>
            <a:r>
              <a:rPr lang="en-US" altLang="ko-KR" sz="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· 13</a:t>
            </a:r>
            <a:r>
              <a:rPr lang="ko-KR" altLang="en-US" sz="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분 전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731528" y="4416424"/>
            <a:ext cx="1158347" cy="593725"/>
          </a:xfrm>
          <a:prstGeom prst="rect">
            <a:avLst/>
          </a:prstGeom>
          <a:solidFill>
            <a:srgbClr val="21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661666" y="4656302"/>
            <a:ext cx="1038092" cy="183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smtClean="0">
                <a:solidFill>
                  <a:schemeClr val="bg1"/>
                </a:solidFill>
                <a:latin typeface="+mj-lt"/>
              </a:rPr>
              <a:t>18,000</a:t>
            </a:r>
            <a:r>
              <a:rPr lang="ko-KR" altLang="en-US" sz="600" dirty="0" smtClean="0">
                <a:solidFill>
                  <a:schemeClr val="bg1"/>
                </a:solidFill>
                <a:latin typeface="+mj-lt"/>
              </a:rPr>
              <a:t>원</a:t>
            </a:r>
            <a:endParaRPr lang="ko-KR" alt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55315" y="4576092"/>
            <a:ext cx="824087" cy="16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연세대학교</a:t>
            </a:r>
            <a:r>
              <a:rPr lang="en-US" altLang="ko-KR" sz="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· 17</a:t>
            </a:r>
            <a:r>
              <a:rPr lang="ko-KR" altLang="en-US" sz="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분 전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711962" y="5086368"/>
            <a:ext cx="865810" cy="438753"/>
          </a:xfrm>
          <a:prstGeom prst="rect">
            <a:avLst/>
          </a:prstGeom>
          <a:solidFill>
            <a:srgbClr val="21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642099" y="5086369"/>
            <a:ext cx="1031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  <a:latin typeface="+mj-lt"/>
              </a:rPr>
              <a:t>넥스트 </a:t>
            </a:r>
            <a:r>
              <a:rPr lang="en-US" altLang="ko-KR" sz="600" dirty="0" smtClean="0">
                <a:solidFill>
                  <a:schemeClr val="bg1"/>
                </a:solidFill>
                <a:latin typeface="+mj-lt"/>
              </a:rPr>
              <a:t>7004N </a:t>
            </a:r>
            <a:r>
              <a:rPr lang="ko-KR" altLang="en-US" sz="600" dirty="0" smtClean="0">
                <a:solidFill>
                  <a:schemeClr val="bg1"/>
                </a:solidFill>
                <a:latin typeface="+mj-lt"/>
              </a:rPr>
              <a:t>공유기 </a:t>
            </a:r>
            <a:r>
              <a:rPr lang="en-US" altLang="ko-KR" sz="600" dirty="0" smtClean="0">
                <a:solidFill>
                  <a:schemeClr val="bg1"/>
                </a:solidFill>
                <a:latin typeface="+mj-lt"/>
              </a:rPr>
              <a:t>…</a:t>
            </a:r>
            <a:endParaRPr lang="ko-KR" alt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42098" y="5283469"/>
            <a:ext cx="1031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bg1"/>
                </a:solidFill>
                <a:latin typeface="+mj-lt"/>
              </a:rPr>
              <a:t>30,000</a:t>
            </a:r>
            <a:r>
              <a:rPr lang="ko-KR" altLang="en-US" sz="600" dirty="0" smtClean="0">
                <a:solidFill>
                  <a:schemeClr val="bg1"/>
                </a:solidFill>
                <a:latin typeface="+mj-lt"/>
              </a:rPr>
              <a:t>원</a:t>
            </a:r>
            <a:endParaRPr lang="ko-KR" alt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35748" y="5203350"/>
            <a:ext cx="81915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고려대학교</a:t>
            </a:r>
            <a:r>
              <a:rPr lang="en-US" altLang="ko-KR" sz="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· 21</a:t>
            </a:r>
            <a:r>
              <a:rPr lang="ko-KR" altLang="en-US" sz="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분 전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731529" y="1857811"/>
            <a:ext cx="1037696" cy="483306"/>
          </a:xfrm>
          <a:prstGeom prst="rect">
            <a:avLst/>
          </a:prstGeom>
          <a:solidFill>
            <a:srgbClr val="21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661667" y="1902364"/>
            <a:ext cx="1031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  <a:latin typeface="+mj-lt"/>
              </a:rPr>
              <a:t>스크린 영어회화</a:t>
            </a:r>
            <a:endParaRPr lang="ko-KR" alt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61666" y="2099464"/>
            <a:ext cx="1031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bg1"/>
                </a:solidFill>
                <a:latin typeface="+mj-lt"/>
              </a:rPr>
              <a:t>12,000</a:t>
            </a:r>
            <a:r>
              <a:rPr lang="ko-KR" altLang="en-US" sz="600" dirty="0" smtClean="0">
                <a:solidFill>
                  <a:schemeClr val="bg1"/>
                </a:solidFill>
                <a:latin typeface="+mj-lt"/>
              </a:rPr>
              <a:t>원</a:t>
            </a:r>
            <a:endParaRPr lang="ko-KR" alt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55316" y="2019345"/>
            <a:ext cx="81915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국민대학교</a:t>
            </a:r>
            <a:r>
              <a:rPr lang="en-US" altLang="ko-KR" sz="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· 3</a:t>
            </a:r>
            <a:r>
              <a:rPr lang="ko-KR" altLang="en-US" sz="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분 전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176" y="1907585"/>
            <a:ext cx="504490" cy="5660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0183" y="3201294"/>
            <a:ext cx="491483" cy="4939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52" name="그룹 51"/>
          <p:cNvGrpSpPr/>
          <p:nvPr/>
        </p:nvGrpSpPr>
        <p:grpSpPr>
          <a:xfrm>
            <a:off x="6170183" y="3835798"/>
            <a:ext cx="491483" cy="506743"/>
            <a:chOff x="5329855" y="3942215"/>
            <a:chExt cx="491483" cy="495487"/>
          </a:xfrm>
        </p:grpSpPr>
        <p:sp>
          <p:nvSpPr>
            <p:cNvPr id="51" name="직사각형 50"/>
            <p:cNvSpPr/>
            <p:nvPr/>
          </p:nvSpPr>
          <p:spPr>
            <a:xfrm>
              <a:off x="5329855" y="3942215"/>
              <a:ext cx="491483" cy="495487"/>
            </a:xfrm>
            <a:prstGeom prst="rect">
              <a:avLst/>
            </a:prstGeom>
            <a:solidFill>
              <a:srgbClr val="212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50964" y="3965326"/>
              <a:ext cx="449263" cy="449263"/>
            </a:xfrm>
            <a:prstGeom prst="rect">
              <a:avLst/>
            </a:prstGeom>
          </p:spPr>
        </p:pic>
      </p:grpSp>
      <p:pic>
        <p:nvPicPr>
          <p:cNvPr id="2050" name="Picture 2" descr="https://cf-ea.everytime.kr/attach/576/52748375/everytime-1663459827639.jpg?Expires=1663674176&amp;Key-Pair-Id=APKAICU6XZKH23IGASFA&amp;Signature=o0N65X4b8ENX-mtxVpVzFNBG7CwXQDQu9A8jOPSkVCfGgk0yxM2QUIZoHwASs0A8DDze~gRUyqDFtVtocDDJ6LmD3xBCRPvWhk3bVqQmi06xGVt1KoYAHZZKm31-FeQmYlpqqov0ye9fxJgZr24-nlPjCWEtAwKu73opwNiwLWxijTjFXRCvE4eHCF6jHwAqyTQrn2Yh2P82lZih4oWHoNXM9Xrrd3SrKgqMCHbtjIC~p7EDC7nmejZ8m9ET4RL0qkasYwupHsTe0gX-7d1mREIAd6-6yj35TWTuBD2a7gYqrHyjA~F7Ht6OE61OGspNDKNLvZfuJyv7o4FqZ1hMbQ__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831" y="4482630"/>
            <a:ext cx="489483" cy="4957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6655314" y="4467364"/>
            <a:ext cx="1031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  <a:latin typeface="+mj-lt"/>
              </a:rPr>
              <a:t>글쓰기 교재 판매합니다</a:t>
            </a:r>
            <a:endParaRPr lang="ko-KR" altLang="en-US" sz="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52" name="Picture 4" descr="https://cf-ea.everytime.kr/attach/339/52726539/everytime-1663351180376.jpg?Expires=1663674308&amp;Key-Pair-Id=APKAICU6XZKH23IGASFA&amp;Signature=aW~B~NQ0OSL6QaOnZzK1jNFEtPrc8xHSm3ySP10kC9oNaD0QglpCaO39ReVF7nfCjXJx1SD3QuJq8iOM2jYXUQTBPJmVn-qUEmQ6YgYjkvd7wBWDM5SkMK2vmF7QDa~UnIyWYEomCe-228lfNlkpZ0uQszPFra1ifONFMZ0tqnbHiFhLoA-V~5P1RfL4uJmV8iZlc4vL3VTTT0B7xuRUo0xyd1VIda59K-esabQ3QbU~EJe34sy58rICqjfsjxslX1uCKpPazgz8H8rWonm3F0CR3Noc5yRu7i3HUnnZ0kZIGtcME25iNe8~3IeFPedEqwiJdheCtALHdUAhgkMWQw__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627" y="5116206"/>
            <a:ext cx="506291" cy="5080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8063558" y="5931572"/>
            <a:ext cx="3540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서적</a:t>
            </a:r>
            <a:r>
              <a:rPr lang="en-US" altLang="ko-KR" dirty="0" smtClean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</a:t>
            </a:r>
            <a:r>
              <a:rPr lang="ko-KR" altLang="en-US" dirty="0" err="1" smtClean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기프티콘</a:t>
            </a:r>
            <a:r>
              <a:rPr lang="en-US" altLang="ko-KR" dirty="0" smtClean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</a:t>
            </a:r>
            <a:r>
              <a:rPr lang="ko-KR" altLang="en-US" dirty="0" smtClean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등등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endParaRPr lang="en-US" altLang="ko-KR" dirty="0" smtClean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r>
              <a:rPr lang="ko-KR" altLang="en-US" dirty="0" smtClean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장터게시판에 많이 올라오는 상품들로</a:t>
            </a:r>
            <a:endParaRPr lang="en-US" altLang="ko-KR" dirty="0" smtClean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r>
              <a:rPr lang="ko-KR" altLang="en-US" dirty="0" smtClean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카테고리 추가 및 변경</a:t>
            </a:r>
            <a:endParaRPr lang="ko-KR" alt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269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125</Words>
  <Application>Microsoft Office PowerPoint</Application>
  <PresentationFormat>와이드스크린</PresentationFormat>
  <Paragraphs>31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배달의민족 주아 OTF</vt:lpstr>
      <vt:lpstr>Arial</vt:lpstr>
      <vt:lpstr>Office 테마</vt:lpstr>
      <vt:lpstr>PowerPoint 프레젠테이션</vt:lpstr>
      <vt:lpstr>소개</vt:lpstr>
      <vt:lpstr>1. 로그인</vt:lpstr>
      <vt:lpstr>2. 홈 화면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</dc:creator>
  <cp:lastModifiedBy>Kim</cp:lastModifiedBy>
  <cp:revision>10</cp:revision>
  <dcterms:created xsi:type="dcterms:W3CDTF">2022-09-20T10:17:41Z</dcterms:created>
  <dcterms:modified xsi:type="dcterms:W3CDTF">2022-09-20T11:40:36Z</dcterms:modified>
</cp:coreProperties>
</file>