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c30d51e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dc30d51e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8db952f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98db952f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8db952f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98db952f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8db952f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98db952f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c30d51e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dc30d51e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9b0b9c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799b0b9c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99b0b9c7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99b0b9c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db952f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98db952f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8db952f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98db952f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8db952f2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98db952f2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ea0f5af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8ea0f5af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8db952f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98db952f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59b7ce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d959b7ce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c46b91b1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dc46b91b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ea0f5af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8ea0f5af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8db952f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98db952f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9b0b9c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799b0b9c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889b6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ac889b6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9b0b9c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99b0b9c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889b646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c889b64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db952f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8db952f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sKsNO-quEAw" TargetMode="External"/><Relationship Id="rId4" Type="http://schemas.openxmlformats.org/officeDocument/2006/relationships/hyperlink" Target="https://www.youtube.com/watch?v=Ww_eT4H_k2c" TargetMode="External"/><Relationship Id="rId5" Type="http://schemas.openxmlformats.org/officeDocument/2006/relationships/hyperlink" Target="https://www.youtube.com/watch?v=PIPC6kKR6Xw" TargetMode="External"/><Relationship Id="rId6" Type="http://schemas.openxmlformats.org/officeDocument/2006/relationships/hyperlink" Target="https://www.youtube.com/watch?v=6lvI-gTF_X8" TargetMode="External"/><Relationship Id="rId7" Type="http://schemas.openxmlformats.org/officeDocument/2006/relationships/hyperlink" Target="https://www.youtube.com/watch?v=EMk6nom1aS4" TargetMode="External"/><Relationship Id="rId8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rive.google.com/file/d/1Fn43usif0WWG3uggKxN6JpmwhbCBAvj9/view" TargetMode="External"/><Relationship Id="rId4" Type="http://schemas.openxmlformats.org/officeDocument/2006/relationships/hyperlink" Target="https://drive.google.com/file/d/1kzrqOTPyBsaHp_0EsBoBZyvcCS6o0pwo/view" TargetMode="External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5425" y="3882605"/>
            <a:ext cx="35310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00AE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</a:t>
            </a:r>
            <a:endParaRPr b="1" i="0" sz="3000" u="none" cap="none" strike="noStrike">
              <a:solidFill>
                <a:srgbClr val="00AE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47473" t="0"/>
          <a:stretch/>
        </p:blipFill>
        <p:spPr>
          <a:xfrm>
            <a:off x="5384776" y="3765475"/>
            <a:ext cx="1263225" cy="7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34180" l="0" r="0" t="0"/>
          <a:stretch/>
        </p:blipFill>
        <p:spPr>
          <a:xfrm>
            <a:off x="-12450" y="-25500"/>
            <a:ext cx="9144000" cy="338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Estado de un componente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848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28" y="1087200"/>
            <a:ext cx="5854651" cy="36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Class Components vs Functional Components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848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404938"/>
            <a:ext cx="76485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AEE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FFFFFF"/>
                </a:solidFill>
              </a:rPr>
              <a:t>Ok </a:t>
            </a:r>
            <a:r>
              <a:rPr lang="es">
                <a:solidFill>
                  <a:srgbClr val="FFFFFF"/>
                </a:solidFill>
              </a:rPr>
              <a:t>qué</a:t>
            </a:r>
            <a:r>
              <a:rPr lang="es">
                <a:solidFill>
                  <a:srgbClr val="FFFFFF"/>
                </a:solidFill>
              </a:rPr>
              <a:t> diferencia hay?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591525" y="917275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75" y="220825"/>
            <a:ext cx="6959950" cy="43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3515" y="4491515"/>
            <a:ext cx="488375" cy="4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5">
            <a:alphaModFix/>
          </a:blip>
          <a:srcRect b="0" l="6584" r="4558" t="13194"/>
          <a:stretch/>
        </p:blipFill>
        <p:spPr>
          <a:xfrm>
            <a:off x="6889575" y="598100"/>
            <a:ext cx="1833125" cy="21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611650" y="9038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5" y="699550"/>
            <a:ext cx="6356925" cy="16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3515" y="4491515"/>
            <a:ext cx="488375" cy="4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225" y="2130525"/>
            <a:ext cx="2425675" cy="24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Partes de un componente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5848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515" y="4491515"/>
            <a:ext cx="488375" cy="4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874" y="863550"/>
            <a:ext cx="5536249" cy="396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7"/>
          <p:cNvCxnSpPr>
            <a:stCxn id="156" idx="1"/>
          </p:cNvCxnSpPr>
          <p:nvPr/>
        </p:nvCxnSpPr>
        <p:spPr>
          <a:xfrm flipH="1">
            <a:off x="5758225" y="791750"/>
            <a:ext cx="1514100" cy="45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7"/>
          <p:cNvSpPr txBox="1"/>
          <p:nvPr/>
        </p:nvSpPr>
        <p:spPr>
          <a:xfrm>
            <a:off x="7272325" y="483950"/>
            <a:ext cx="38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NO 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OBLIGATORIO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props 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584800" y="863550"/>
            <a:ext cx="336030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Los props es información que podemos pasar de un componente padre a otro componente hijo y así sucesivamente.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Dentro de la información que podemos pasar esta texto, números, booleanos, arreglos, objetos, funciones.</a:t>
            </a:r>
            <a:endParaRPr sz="120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900" y="863550"/>
            <a:ext cx="4650401" cy="40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Ciclo de Vida - Hooks (Functional)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5848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Cada vez que cambia el estado o se reciben props se </a:t>
            </a:r>
            <a:r>
              <a:rPr b="1" lang="es"/>
              <a:t>redibuja</a:t>
            </a:r>
            <a:r>
              <a:rPr lang="es"/>
              <a:t> el componente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23374" l="0" r="0" t="16934"/>
          <a:stretch/>
        </p:blipFill>
        <p:spPr>
          <a:xfrm>
            <a:off x="1413725" y="1574275"/>
            <a:ext cx="6316550" cy="2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 flipH="1" rot="5401685">
            <a:off x="3212305" y="943375"/>
            <a:ext cx="612000" cy="1810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Ciclo de Vida - Class Component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5848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25" y="1352775"/>
            <a:ext cx="71723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Equivalencias - State y setState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5848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476375"/>
            <a:ext cx="70485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AEE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FFFFFF"/>
                </a:solidFill>
              </a:rPr>
              <a:t>Qué es React?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Equivalencias - ComponentDidMount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5848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1290638"/>
            <a:ext cx="74199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2592125" y="3548875"/>
            <a:ext cx="259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Filtrar cuando se ejecuta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Material Adicional</a:t>
            </a:r>
            <a:endParaRPr>
              <a:solidFill>
                <a:srgbClr val="00AEE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648425" y="1136225"/>
            <a:ext cx="4241400" cy="3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Javascript para React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https://www.youtube.com/watch?v=sKsNO-quEAw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Class Components vs Hooks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https://www.youtube.com/watch?v=Ww_eT4H_k2c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Hooks - useState Facil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https://www.youtube.com/watch?v=PIPC6kKR6Xw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Hooks - useEffect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u="sng">
                <a:solidFill>
                  <a:schemeClr val="hlink"/>
                </a:solidFill>
                <a:hlinkClick r:id="rId6"/>
              </a:rPr>
              <a:t>https://www.youtube.com/watch?v=6lvI-gTF_X8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React en 30 min (create-react-app, fragment, hooks)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u="sng">
                <a:solidFill>
                  <a:schemeClr val="hlink"/>
                </a:solidFill>
                <a:hlinkClick r:id="rId7"/>
              </a:rPr>
              <a:t>https://www.youtube.com/watch?v=EMk6nom1aS4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1000" y="1274925"/>
            <a:ext cx="2908026" cy="290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Material Adicional</a:t>
            </a:r>
            <a:endParaRPr>
              <a:solidFill>
                <a:srgbClr val="00AEE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694075" y="1303725"/>
            <a:ext cx="4241400" cy="3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Apuntes by Majo!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React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https://drive.google.com/file/d/1Fn43usif0WWG3uggKxN6JpmwhbCBAvj9/view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Hooks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https://drive.google.com/file/d/1kzrqOTPyBsaHp_0EsBoBZyvcCS6o0pwo/view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1400" y="1421300"/>
            <a:ext cx="2766850" cy="27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12599" y="519175"/>
            <a:ext cx="8718801" cy="38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/>
          <p:nvPr/>
        </p:nvSpPr>
        <p:spPr>
          <a:xfrm>
            <a:off x="778775" y="939450"/>
            <a:ext cx="3333300" cy="1632300"/>
          </a:xfrm>
          <a:prstGeom prst="wedgeRoundRectCallout">
            <a:avLst>
              <a:gd fmla="val 64552" name="adj1"/>
              <a:gd fmla="val 20502" name="adj2"/>
              <a:gd fmla="val 0" name="adj3"/>
            </a:avLst>
          </a:prstGeom>
          <a:solidFill>
            <a:srgbClr val="00A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lang="es" sz="1800">
                <a:solidFill>
                  <a:schemeClr val="lt1"/>
                </a:solidFill>
              </a:rPr>
              <a:t>Preguntas y Consultas</a:t>
            </a:r>
            <a:r>
              <a:rPr b="1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4225" y="1200375"/>
            <a:ext cx="2996174" cy="65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React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93300" y="863550"/>
            <a:ext cx="8243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Una biblioteca de JavaScript para construir interfaces de usuario, es declarativa, se basa en componentes y eventualmente se puede utilizar en cualquier dispositivo. </a:t>
            </a:r>
            <a:endParaRPr sz="12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488" y="1903375"/>
            <a:ext cx="5179026" cy="25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Componentes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593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48950" y="1585550"/>
            <a:ext cx="3149700" cy="2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Un componente me va a permitir separar la interfaz de usuario en piezas </a:t>
            </a:r>
            <a:r>
              <a:rPr b="1" lang="es" sz="1200"/>
              <a:t>separadas</a:t>
            </a:r>
            <a:r>
              <a:rPr lang="es" sz="1200"/>
              <a:t>, </a:t>
            </a:r>
            <a:r>
              <a:rPr b="1" lang="es" sz="1200"/>
              <a:t>reutilizables </a:t>
            </a:r>
            <a:r>
              <a:rPr lang="es" sz="1200"/>
              <a:t>y pensar en cada pieza de forma aislada.</a:t>
            </a:r>
            <a:endParaRPr sz="1200"/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675" y="934725"/>
            <a:ext cx="4066375" cy="40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593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513" y="231754"/>
            <a:ext cx="6345074" cy="4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AEE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FFFFFF"/>
                </a:solidFill>
              </a:rPr>
              <a:t>Porque React?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2800"/>
              <a:buAutoNum type="arabicPeriod"/>
            </a:pPr>
            <a:r>
              <a:rPr lang="es">
                <a:solidFill>
                  <a:srgbClr val="00AEEF"/>
                </a:solidFill>
              </a:rPr>
              <a:t>JSX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584800" y="863550"/>
            <a:ext cx="84255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llama JSX, y es una extensión de la sintaxis de JavaScript. y nos va a permitir escribir “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HTML” junto con Javascript.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esta manera JSX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producirá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componentes de React que pueden ser “</a:t>
            </a: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dibujados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en el HTML.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TL:DR: Hace la vida más fácil al combinar el lenguaje, siempre y cuando lo mantengamos simple.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113" y="2973000"/>
            <a:ext cx="39338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572050" y="10547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61700" y="1776750"/>
            <a:ext cx="3149700" cy="2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175" y="263000"/>
            <a:ext cx="4514600" cy="13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50" y="1941438"/>
            <a:ext cx="3242475" cy="27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8000" y="1718887"/>
            <a:ext cx="4128576" cy="32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4291500" y="3038663"/>
            <a:ext cx="586500" cy="5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2. Virtual DOM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848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550" y="863550"/>
            <a:ext cx="76200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EF28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