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1.xml" ContentType="application/vnd.openxmlformats-officedocument.presentationml.notesSlide+xml"/>
  <Override PartName="/ppt/comments/comment5.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1" r:id="rId6"/>
    <p:sldId id="262" r:id="rId7"/>
    <p:sldId id="275" r:id="rId8"/>
    <p:sldId id="276" r:id="rId9"/>
    <p:sldId id="279" r:id="rId10"/>
    <p:sldId id="277" r:id="rId11"/>
    <p:sldId id="260" r:id="rId12"/>
    <p:sldId id="265" r:id="rId13"/>
    <p:sldId id="264" r:id="rId14"/>
    <p:sldId id="274" r:id="rId15"/>
    <p:sldId id="266" r:id="rId16"/>
    <p:sldId id="268" r:id="rId17"/>
    <p:sldId id="267" r:id="rId18"/>
    <p:sldId id="269" r:id="rId19"/>
    <p:sldId id="270" r:id="rId20"/>
    <p:sldId id="273" r:id="rId21"/>
    <p:sldId id="27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vsani, Kevin" initials="SK" lastIdx="8" clrIdx="0">
    <p:extLst>
      <p:ext uri="{19B8F6BF-5375-455C-9EA6-DF929625EA0E}">
        <p15:presenceInfo xmlns:p15="http://schemas.microsoft.com/office/powerpoint/2012/main" userId="S::kevin.savsani@tesco.com::99631770-5cde-48fe-85c7-aa423b8ac2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sani, Kevin" userId="S::kevin.savsani@tesco.com::99631770-5cde-48fe-85c7-aa423b8ac279" providerId="AD" clId="Web-{DD3F286E-99DE-7478-9554-CE3081B010D0}"/>
    <pc:docChg chg="delSld">
      <pc:chgData name="Savsani, Kevin" userId="S::kevin.savsani@tesco.com::99631770-5cde-48fe-85c7-aa423b8ac279" providerId="AD" clId="Web-{DD3F286E-99DE-7478-9554-CE3081B010D0}" dt="2021-09-09T08:16:10.494" v="0"/>
      <pc:docMkLst>
        <pc:docMk/>
      </pc:docMkLst>
      <pc:sldChg chg="del">
        <pc:chgData name="Savsani, Kevin" userId="S::kevin.savsani@tesco.com::99631770-5cde-48fe-85c7-aa423b8ac279" providerId="AD" clId="Web-{DD3F286E-99DE-7478-9554-CE3081B010D0}" dt="2021-09-09T08:16:10.494" v="0"/>
        <pc:sldMkLst>
          <pc:docMk/>
          <pc:sldMk cId="839734206" sldId="281"/>
        </pc:sldMkLst>
      </pc:sldChg>
    </pc:docChg>
  </pc:docChgLst>
  <pc:docChgLst>
    <pc:chgData name="Savsani, Kevin" userId="99631770-5cde-48fe-85c7-aa423b8ac279" providerId="ADAL" clId="{4A02CDB0-D76B-E24A-9816-0807A05E1AC3}"/>
    <pc:docChg chg="undo redo custSel addSld delSld modSld sldOrd">
      <pc:chgData name="Savsani, Kevin" userId="99631770-5cde-48fe-85c7-aa423b8ac279" providerId="ADAL" clId="{4A02CDB0-D76B-E24A-9816-0807A05E1AC3}" dt="2021-09-09T04:43:11.251" v="1425" actId="20577"/>
      <pc:docMkLst>
        <pc:docMk/>
      </pc:docMkLst>
      <pc:sldChg chg="addSp delSp modSp mod setBg addAnim delAnim">
        <pc:chgData name="Savsani, Kevin" userId="99631770-5cde-48fe-85c7-aa423b8ac279" providerId="ADAL" clId="{4A02CDB0-D76B-E24A-9816-0807A05E1AC3}" dt="2021-08-21T06:09:49.035" v="8"/>
        <pc:sldMkLst>
          <pc:docMk/>
          <pc:sldMk cId="3754984279" sldId="256"/>
        </pc:sldMkLst>
        <pc:spChg chg="mod">
          <ac:chgData name="Savsani, Kevin" userId="99631770-5cde-48fe-85c7-aa423b8ac279" providerId="ADAL" clId="{4A02CDB0-D76B-E24A-9816-0807A05E1AC3}" dt="2021-08-21T06:09:49.034" v="7" actId="26606"/>
          <ac:spMkLst>
            <pc:docMk/>
            <pc:sldMk cId="3754984279" sldId="256"/>
            <ac:spMk id="2" creationId="{9EDB5AC7-10C5-E740-8DA0-DB7A21A86889}"/>
          </ac:spMkLst>
        </pc:spChg>
        <pc:spChg chg="add del">
          <ac:chgData name="Savsani, Kevin" userId="99631770-5cde-48fe-85c7-aa423b8ac279" providerId="ADAL" clId="{4A02CDB0-D76B-E24A-9816-0807A05E1AC3}" dt="2021-08-21T06:09:23.400" v="1" actId="26606"/>
          <ac:spMkLst>
            <pc:docMk/>
            <pc:sldMk cId="3754984279" sldId="256"/>
            <ac:spMk id="7" creationId="{0E30439A-8A5B-46EC-8283-9B6B031D40D0}"/>
          </ac:spMkLst>
        </pc:spChg>
        <pc:spChg chg="add del">
          <ac:chgData name="Savsani, Kevin" userId="99631770-5cde-48fe-85c7-aa423b8ac279" providerId="ADAL" clId="{4A02CDB0-D76B-E24A-9816-0807A05E1AC3}" dt="2021-08-21T06:09:23.400" v="1" actId="26606"/>
          <ac:spMkLst>
            <pc:docMk/>
            <pc:sldMk cId="3754984279" sldId="256"/>
            <ac:spMk id="9" creationId="{5CEAD642-85CF-4750-8432-7C80C901F001}"/>
          </ac:spMkLst>
        </pc:spChg>
        <pc:spChg chg="add del">
          <ac:chgData name="Savsani, Kevin" userId="99631770-5cde-48fe-85c7-aa423b8ac279" providerId="ADAL" clId="{4A02CDB0-D76B-E24A-9816-0807A05E1AC3}" dt="2021-08-21T06:09:23.400" v="1" actId="26606"/>
          <ac:spMkLst>
            <pc:docMk/>
            <pc:sldMk cId="3754984279" sldId="256"/>
            <ac:spMk id="11" creationId="{FA33EEAE-15D5-4119-8C1E-89D943F911EF}"/>
          </ac:spMkLst>
        </pc:spChg>
        <pc:spChg chg="add del">
          <ac:chgData name="Savsani, Kevin" userId="99631770-5cde-48fe-85c7-aa423b8ac279" providerId="ADAL" clId="{4A02CDB0-D76B-E24A-9816-0807A05E1AC3}" dt="2021-08-21T06:09:23.400" v="1" actId="26606"/>
          <ac:spMkLst>
            <pc:docMk/>
            <pc:sldMk cId="3754984279" sldId="256"/>
            <ac:spMk id="13" creationId="{730D8B3B-9B80-4025-B934-26DC7D7CD231}"/>
          </ac:spMkLst>
        </pc:spChg>
        <pc:spChg chg="add del">
          <ac:chgData name="Savsani, Kevin" userId="99631770-5cde-48fe-85c7-aa423b8ac279" providerId="ADAL" clId="{4A02CDB0-D76B-E24A-9816-0807A05E1AC3}" dt="2021-08-21T06:09:23.400" v="1" actId="26606"/>
          <ac:spMkLst>
            <pc:docMk/>
            <pc:sldMk cId="3754984279" sldId="256"/>
            <ac:spMk id="15" creationId="{B5A1B09C-1565-46F8-B70F-621C5EB48A09}"/>
          </ac:spMkLst>
        </pc:spChg>
        <pc:spChg chg="add del">
          <ac:chgData name="Savsani, Kevin" userId="99631770-5cde-48fe-85c7-aa423b8ac279" providerId="ADAL" clId="{4A02CDB0-D76B-E24A-9816-0807A05E1AC3}" dt="2021-08-21T06:09:23.400" v="1" actId="26606"/>
          <ac:spMkLst>
            <pc:docMk/>
            <pc:sldMk cId="3754984279" sldId="256"/>
            <ac:spMk id="17" creationId="{8C516CC8-80AC-446C-A56E-9F54B7210402}"/>
          </ac:spMkLst>
        </pc:spChg>
        <pc:spChg chg="add del">
          <ac:chgData name="Savsani, Kevin" userId="99631770-5cde-48fe-85c7-aa423b8ac279" providerId="ADAL" clId="{4A02CDB0-D76B-E24A-9816-0807A05E1AC3}" dt="2021-08-21T06:09:23.400" v="1" actId="26606"/>
          <ac:spMkLst>
            <pc:docMk/>
            <pc:sldMk cId="3754984279" sldId="256"/>
            <ac:spMk id="19" creationId="{53947E58-F088-49F1-A3D1-DEA690192E84}"/>
          </ac:spMkLst>
        </pc:spChg>
        <pc:spChg chg="add del">
          <ac:chgData name="Savsani, Kevin" userId="99631770-5cde-48fe-85c7-aa423b8ac279" providerId="ADAL" clId="{4A02CDB0-D76B-E24A-9816-0807A05E1AC3}" dt="2021-08-21T06:09:28.408" v="4" actId="26606"/>
          <ac:spMkLst>
            <pc:docMk/>
            <pc:sldMk cId="3754984279" sldId="256"/>
            <ac:spMk id="21" creationId="{6F5A5072-7B47-4D32-B52A-4EBBF590B8A5}"/>
          </ac:spMkLst>
        </pc:spChg>
        <pc:spChg chg="add del">
          <ac:chgData name="Savsani, Kevin" userId="99631770-5cde-48fe-85c7-aa423b8ac279" providerId="ADAL" clId="{4A02CDB0-D76B-E24A-9816-0807A05E1AC3}" dt="2021-08-21T06:09:28.408" v="4" actId="26606"/>
          <ac:spMkLst>
            <pc:docMk/>
            <pc:sldMk cId="3754984279" sldId="256"/>
            <ac:spMk id="22" creationId="{9715DAF0-AE1B-46C9-8A6B-DB2AA05AB91D}"/>
          </ac:spMkLst>
        </pc:spChg>
        <pc:spChg chg="add del">
          <ac:chgData name="Savsani, Kevin" userId="99631770-5cde-48fe-85c7-aa423b8ac279" providerId="ADAL" clId="{4A02CDB0-D76B-E24A-9816-0807A05E1AC3}" dt="2021-08-21T06:09:28.408" v="4" actId="26606"/>
          <ac:spMkLst>
            <pc:docMk/>
            <pc:sldMk cId="3754984279" sldId="256"/>
            <ac:spMk id="23" creationId="{6016219D-510E-4184-9090-6D5578A87BD1}"/>
          </ac:spMkLst>
        </pc:spChg>
        <pc:spChg chg="add del">
          <ac:chgData name="Savsani, Kevin" userId="99631770-5cde-48fe-85c7-aa423b8ac279" providerId="ADAL" clId="{4A02CDB0-D76B-E24A-9816-0807A05E1AC3}" dt="2021-08-21T06:09:28.408" v="4" actId="26606"/>
          <ac:spMkLst>
            <pc:docMk/>
            <pc:sldMk cId="3754984279" sldId="256"/>
            <ac:spMk id="24" creationId="{AFF4A713-7B75-4B21-90D7-5AB19547C728}"/>
          </ac:spMkLst>
        </pc:spChg>
        <pc:spChg chg="add del">
          <ac:chgData name="Savsani, Kevin" userId="99631770-5cde-48fe-85c7-aa423b8ac279" providerId="ADAL" clId="{4A02CDB0-D76B-E24A-9816-0807A05E1AC3}" dt="2021-08-21T06:09:28.408" v="4" actId="26606"/>
          <ac:spMkLst>
            <pc:docMk/>
            <pc:sldMk cId="3754984279" sldId="256"/>
            <ac:spMk id="25" creationId="{DC631C0B-6DA6-4E57-8231-CE32B3434A7E}"/>
          </ac:spMkLst>
        </pc:spChg>
        <pc:spChg chg="add del">
          <ac:chgData name="Savsani, Kevin" userId="99631770-5cde-48fe-85c7-aa423b8ac279" providerId="ADAL" clId="{4A02CDB0-D76B-E24A-9816-0807A05E1AC3}" dt="2021-08-21T06:09:28.408" v="4" actId="26606"/>
          <ac:spMkLst>
            <pc:docMk/>
            <pc:sldMk cId="3754984279" sldId="256"/>
            <ac:spMk id="26" creationId="{C29501E6-A978-4A61-9689-9085AF97A53A}"/>
          </ac:spMkLst>
        </pc:spChg>
        <pc:spChg chg="add del">
          <ac:chgData name="Savsani, Kevin" userId="99631770-5cde-48fe-85c7-aa423b8ac279" providerId="ADAL" clId="{4A02CDB0-D76B-E24A-9816-0807A05E1AC3}" dt="2021-08-21T06:09:49.034" v="7" actId="26606"/>
          <ac:spMkLst>
            <pc:docMk/>
            <pc:sldMk cId="3754984279" sldId="256"/>
            <ac:spMk id="28" creationId="{0E30439A-8A5B-46EC-8283-9B6B031D40D0}"/>
          </ac:spMkLst>
        </pc:spChg>
        <pc:spChg chg="add del">
          <ac:chgData name="Savsani, Kevin" userId="99631770-5cde-48fe-85c7-aa423b8ac279" providerId="ADAL" clId="{4A02CDB0-D76B-E24A-9816-0807A05E1AC3}" dt="2021-08-21T06:09:49.034" v="7" actId="26606"/>
          <ac:spMkLst>
            <pc:docMk/>
            <pc:sldMk cId="3754984279" sldId="256"/>
            <ac:spMk id="29" creationId="{5CEAD642-85CF-4750-8432-7C80C901F001}"/>
          </ac:spMkLst>
        </pc:spChg>
        <pc:spChg chg="add del">
          <ac:chgData name="Savsani, Kevin" userId="99631770-5cde-48fe-85c7-aa423b8ac279" providerId="ADAL" clId="{4A02CDB0-D76B-E24A-9816-0807A05E1AC3}" dt="2021-08-21T06:09:49.034" v="7" actId="26606"/>
          <ac:spMkLst>
            <pc:docMk/>
            <pc:sldMk cId="3754984279" sldId="256"/>
            <ac:spMk id="30" creationId="{FA33EEAE-15D5-4119-8C1E-89D943F911EF}"/>
          </ac:spMkLst>
        </pc:spChg>
        <pc:spChg chg="add del">
          <ac:chgData name="Savsani, Kevin" userId="99631770-5cde-48fe-85c7-aa423b8ac279" providerId="ADAL" clId="{4A02CDB0-D76B-E24A-9816-0807A05E1AC3}" dt="2021-08-21T06:09:49.034" v="7" actId="26606"/>
          <ac:spMkLst>
            <pc:docMk/>
            <pc:sldMk cId="3754984279" sldId="256"/>
            <ac:spMk id="31" creationId="{730D8B3B-9B80-4025-B934-26DC7D7CD231}"/>
          </ac:spMkLst>
        </pc:spChg>
        <pc:spChg chg="add del">
          <ac:chgData name="Savsani, Kevin" userId="99631770-5cde-48fe-85c7-aa423b8ac279" providerId="ADAL" clId="{4A02CDB0-D76B-E24A-9816-0807A05E1AC3}" dt="2021-08-21T06:09:49.034" v="7" actId="26606"/>
          <ac:spMkLst>
            <pc:docMk/>
            <pc:sldMk cId="3754984279" sldId="256"/>
            <ac:spMk id="32" creationId="{B5A1B09C-1565-46F8-B70F-621C5EB48A09}"/>
          </ac:spMkLst>
        </pc:spChg>
        <pc:spChg chg="add del">
          <ac:chgData name="Savsani, Kevin" userId="99631770-5cde-48fe-85c7-aa423b8ac279" providerId="ADAL" clId="{4A02CDB0-D76B-E24A-9816-0807A05E1AC3}" dt="2021-08-21T06:09:49.034" v="7" actId="26606"/>
          <ac:spMkLst>
            <pc:docMk/>
            <pc:sldMk cId="3754984279" sldId="256"/>
            <ac:spMk id="33" creationId="{8C516CC8-80AC-446C-A56E-9F54B7210402}"/>
          </ac:spMkLst>
        </pc:spChg>
        <pc:spChg chg="add del">
          <ac:chgData name="Savsani, Kevin" userId="99631770-5cde-48fe-85c7-aa423b8ac279" providerId="ADAL" clId="{4A02CDB0-D76B-E24A-9816-0807A05E1AC3}" dt="2021-08-21T06:09:49.034" v="7" actId="26606"/>
          <ac:spMkLst>
            <pc:docMk/>
            <pc:sldMk cId="3754984279" sldId="256"/>
            <ac:spMk id="34" creationId="{53947E58-F088-49F1-A3D1-DEA690192E84}"/>
          </ac:spMkLst>
        </pc:spChg>
        <pc:spChg chg="add">
          <ac:chgData name="Savsani, Kevin" userId="99631770-5cde-48fe-85c7-aa423b8ac279" providerId="ADAL" clId="{4A02CDB0-D76B-E24A-9816-0807A05E1AC3}" dt="2021-08-21T06:09:49.034" v="7" actId="26606"/>
          <ac:spMkLst>
            <pc:docMk/>
            <pc:sldMk cId="3754984279" sldId="256"/>
            <ac:spMk id="39" creationId="{8C790BE2-4E4F-4AAF-81A2-4A6F4885EBE6}"/>
          </ac:spMkLst>
        </pc:spChg>
        <pc:spChg chg="add">
          <ac:chgData name="Savsani, Kevin" userId="99631770-5cde-48fe-85c7-aa423b8ac279" providerId="ADAL" clId="{4A02CDB0-D76B-E24A-9816-0807A05E1AC3}" dt="2021-08-21T06:09:49.034" v="7" actId="26606"/>
          <ac:spMkLst>
            <pc:docMk/>
            <pc:sldMk cId="3754984279" sldId="256"/>
            <ac:spMk id="41" creationId="{D28B54C3-B57B-472A-B96E-1FCB67093DC2}"/>
          </ac:spMkLst>
        </pc:spChg>
        <pc:spChg chg="add">
          <ac:chgData name="Savsani, Kevin" userId="99631770-5cde-48fe-85c7-aa423b8ac279" providerId="ADAL" clId="{4A02CDB0-D76B-E24A-9816-0807A05E1AC3}" dt="2021-08-21T06:09:49.034" v="7" actId="26606"/>
          <ac:spMkLst>
            <pc:docMk/>
            <pc:sldMk cId="3754984279" sldId="256"/>
            <ac:spMk id="43" creationId="{7DB3C429-F8DA-49B9-AF84-21996FCF78B5}"/>
          </ac:spMkLst>
        </pc:spChg>
        <pc:spChg chg="add">
          <ac:chgData name="Savsani, Kevin" userId="99631770-5cde-48fe-85c7-aa423b8ac279" providerId="ADAL" clId="{4A02CDB0-D76B-E24A-9816-0807A05E1AC3}" dt="2021-08-21T06:09:49.034" v="7" actId="26606"/>
          <ac:spMkLst>
            <pc:docMk/>
            <pc:sldMk cId="3754984279" sldId="256"/>
            <ac:spMk id="45" creationId="{E12088DD-B1AD-40E0-8B86-1D87A2CCD9BE}"/>
          </ac:spMkLst>
        </pc:spChg>
        <pc:spChg chg="add">
          <ac:chgData name="Savsani, Kevin" userId="99631770-5cde-48fe-85c7-aa423b8ac279" providerId="ADAL" clId="{4A02CDB0-D76B-E24A-9816-0807A05E1AC3}" dt="2021-08-21T06:09:49.034" v="7" actId="26606"/>
          <ac:spMkLst>
            <pc:docMk/>
            <pc:sldMk cId="3754984279" sldId="256"/>
            <ac:spMk id="47" creationId="{C4C9F2B0-1044-46EB-8AEB-C3BFFDE6C2CC}"/>
          </ac:spMkLst>
        </pc:spChg>
        <pc:spChg chg="add">
          <ac:chgData name="Savsani, Kevin" userId="99631770-5cde-48fe-85c7-aa423b8ac279" providerId="ADAL" clId="{4A02CDB0-D76B-E24A-9816-0807A05E1AC3}" dt="2021-08-21T06:09:49.034" v="7" actId="26606"/>
          <ac:spMkLst>
            <pc:docMk/>
            <pc:sldMk cId="3754984279" sldId="256"/>
            <ac:spMk id="49" creationId="{0C395952-4E26-45A2-8756-2ADFD6E53C6E}"/>
          </ac:spMkLst>
        </pc:spChg>
        <pc:spChg chg="add">
          <ac:chgData name="Savsani, Kevin" userId="99631770-5cde-48fe-85c7-aa423b8ac279" providerId="ADAL" clId="{4A02CDB0-D76B-E24A-9816-0807A05E1AC3}" dt="2021-08-21T06:09:49.034" v="7" actId="26606"/>
          <ac:spMkLst>
            <pc:docMk/>
            <pc:sldMk cId="3754984279" sldId="256"/>
            <ac:spMk id="51" creationId="{4734BADF-9461-4621-B112-2D7BABEA7DD0}"/>
          </ac:spMkLst>
        </pc:spChg>
      </pc:sldChg>
      <pc:sldChg chg="addSp modSp new mod setBg">
        <pc:chgData name="Savsani, Kevin" userId="99631770-5cde-48fe-85c7-aa423b8ac279" providerId="ADAL" clId="{4A02CDB0-D76B-E24A-9816-0807A05E1AC3}" dt="2021-08-25T04:03:18.950" v="983" actId="313"/>
        <pc:sldMkLst>
          <pc:docMk/>
          <pc:sldMk cId="291820390" sldId="257"/>
        </pc:sldMkLst>
        <pc:spChg chg="mod">
          <ac:chgData name="Savsani, Kevin" userId="99631770-5cde-48fe-85c7-aa423b8ac279" providerId="ADAL" clId="{4A02CDB0-D76B-E24A-9816-0807A05E1AC3}" dt="2021-08-21T06:36:19.108" v="135" actId="26606"/>
          <ac:spMkLst>
            <pc:docMk/>
            <pc:sldMk cId="291820390" sldId="257"/>
            <ac:spMk id="2" creationId="{479B64B7-D871-E24A-B076-49FBCB4EC80A}"/>
          </ac:spMkLst>
        </pc:spChg>
        <pc:spChg chg="mod">
          <ac:chgData name="Savsani, Kevin" userId="99631770-5cde-48fe-85c7-aa423b8ac279" providerId="ADAL" clId="{4A02CDB0-D76B-E24A-9816-0807A05E1AC3}" dt="2021-08-25T04:03:18.950" v="983" actId="313"/>
          <ac:spMkLst>
            <pc:docMk/>
            <pc:sldMk cId="291820390" sldId="257"/>
            <ac:spMk id="3" creationId="{4ADCCE4C-CA27-D64A-8FFA-3F58A930B57E}"/>
          </ac:spMkLst>
        </pc:spChg>
        <pc:spChg chg="add">
          <ac:chgData name="Savsani, Kevin" userId="99631770-5cde-48fe-85c7-aa423b8ac279" providerId="ADAL" clId="{4A02CDB0-D76B-E24A-9816-0807A05E1AC3}" dt="2021-08-21T06:36:19.108" v="135" actId="26606"/>
          <ac:spMkLst>
            <pc:docMk/>
            <pc:sldMk cId="291820390" sldId="257"/>
            <ac:spMk id="8" creationId="{DEE2AD96-B495-4E06-9291-B71706F728CB}"/>
          </ac:spMkLst>
        </pc:spChg>
        <pc:spChg chg="add">
          <ac:chgData name="Savsani, Kevin" userId="99631770-5cde-48fe-85c7-aa423b8ac279" providerId="ADAL" clId="{4A02CDB0-D76B-E24A-9816-0807A05E1AC3}" dt="2021-08-21T06:36:19.108" v="135" actId="26606"/>
          <ac:spMkLst>
            <pc:docMk/>
            <pc:sldMk cId="291820390" sldId="257"/>
            <ac:spMk id="10" creationId="{53CF6D67-C5A8-4ADD-9E8E-1E38CA1D3166}"/>
          </ac:spMkLst>
        </pc:spChg>
        <pc:spChg chg="add">
          <ac:chgData name="Savsani, Kevin" userId="99631770-5cde-48fe-85c7-aa423b8ac279" providerId="ADAL" clId="{4A02CDB0-D76B-E24A-9816-0807A05E1AC3}" dt="2021-08-21T06:36:19.108" v="135" actId="26606"/>
          <ac:spMkLst>
            <pc:docMk/>
            <pc:sldMk cId="291820390" sldId="257"/>
            <ac:spMk id="12" creationId="{86909FA0-B515-4681-B7A8-FA281D133B94}"/>
          </ac:spMkLst>
        </pc:spChg>
        <pc:spChg chg="add">
          <ac:chgData name="Savsani, Kevin" userId="99631770-5cde-48fe-85c7-aa423b8ac279" providerId="ADAL" clId="{4A02CDB0-D76B-E24A-9816-0807A05E1AC3}" dt="2021-08-21T06:36:19.108" v="135" actId="26606"/>
          <ac:spMkLst>
            <pc:docMk/>
            <pc:sldMk cId="291820390" sldId="257"/>
            <ac:spMk id="14" creationId="{21C9FE86-FCC3-4A31-AA1C-C882262B7FE7}"/>
          </ac:spMkLst>
        </pc:spChg>
        <pc:spChg chg="add">
          <ac:chgData name="Savsani, Kevin" userId="99631770-5cde-48fe-85c7-aa423b8ac279" providerId="ADAL" clId="{4A02CDB0-D76B-E24A-9816-0807A05E1AC3}" dt="2021-08-21T06:36:19.108" v="135" actId="26606"/>
          <ac:spMkLst>
            <pc:docMk/>
            <pc:sldMk cId="291820390" sldId="257"/>
            <ac:spMk id="16" creationId="{7D96243B-ECED-4B71-8E06-AE9A285EAD20}"/>
          </ac:spMkLst>
        </pc:spChg>
        <pc:spChg chg="add">
          <ac:chgData name="Savsani, Kevin" userId="99631770-5cde-48fe-85c7-aa423b8ac279" providerId="ADAL" clId="{4A02CDB0-D76B-E24A-9816-0807A05E1AC3}" dt="2021-08-21T06:36:19.108" v="135" actId="26606"/>
          <ac:spMkLst>
            <pc:docMk/>
            <pc:sldMk cId="291820390" sldId="257"/>
            <ac:spMk id="18" creationId="{A09989E4-EFDC-4A90-A633-E0525FB4139E}"/>
          </ac:spMkLst>
        </pc:spChg>
      </pc:sldChg>
      <pc:sldChg chg="addSp modSp new mod setBg addCm modCm">
        <pc:chgData name="Savsani, Kevin" userId="99631770-5cde-48fe-85c7-aa423b8ac279" providerId="ADAL" clId="{4A02CDB0-D76B-E24A-9816-0807A05E1AC3}" dt="2021-08-24T19:06:00.130" v="982" actId="20577"/>
        <pc:sldMkLst>
          <pc:docMk/>
          <pc:sldMk cId="2491399078" sldId="258"/>
        </pc:sldMkLst>
        <pc:spChg chg="mod">
          <ac:chgData name="Savsani, Kevin" userId="99631770-5cde-48fe-85c7-aa423b8ac279" providerId="ADAL" clId="{4A02CDB0-D76B-E24A-9816-0807A05E1AC3}" dt="2021-08-21T06:36:55.796" v="138"/>
          <ac:spMkLst>
            <pc:docMk/>
            <pc:sldMk cId="2491399078" sldId="258"/>
            <ac:spMk id="2" creationId="{DB0D9431-B486-6A46-A17B-96C07590A515}"/>
          </ac:spMkLst>
        </pc:spChg>
        <pc:spChg chg="mod">
          <ac:chgData name="Savsani, Kevin" userId="99631770-5cde-48fe-85c7-aa423b8ac279" providerId="ADAL" clId="{4A02CDB0-D76B-E24A-9816-0807A05E1AC3}" dt="2021-08-24T19:06:00.130" v="982" actId="20577"/>
          <ac:spMkLst>
            <pc:docMk/>
            <pc:sldMk cId="2491399078" sldId="258"/>
            <ac:spMk id="3" creationId="{98475FD6-A790-0240-873F-92C85B0075A6}"/>
          </ac:spMkLst>
        </pc:spChg>
        <pc:spChg chg="add">
          <ac:chgData name="Savsani, Kevin" userId="99631770-5cde-48fe-85c7-aa423b8ac279" providerId="ADAL" clId="{4A02CDB0-D76B-E24A-9816-0807A05E1AC3}" dt="2021-08-21T06:36:30.237" v="137" actId="26606"/>
          <ac:spMkLst>
            <pc:docMk/>
            <pc:sldMk cId="2491399078" sldId="258"/>
            <ac:spMk id="8" creationId="{DEE2AD96-B495-4E06-9291-B71706F728CB}"/>
          </ac:spMkLst>
        </pc:spChg>
        <pc:spChg chg="add">
          <ac:chgData name="Savsani, Kevin" userId="99631770-5cde-48fe-85c7-aa423b8ac279" providerId="ADAL" clId="{4A02CDB0-D76B-E24A-9816-0807A05E1AC3}" dt="2021-08-21T06:36:30.237" v="137" actId="26606"/>
          <ac:spMkLst>
            <pc:docMk/>
            <pc:sldMk cId="2491399078" sldId="258"/>
            <ac:spMk id="10" creationId="{53CF6D67-C5A8-4ADD-9E8E-1E38CA1D3166}"/>
          </ac:spMkLst>
        </pc:spChg>
        <pc:spChg chg="add">
          <ac:chgData name="Savsani, Kevin" userId="99631770-5cde-48fe-85c7-aa423b8ac279" providerId="ADAL" clId="{4A02CDB0-D76B-E24A-9816-0807A05E1AC3}" dt="2021-08-21T06:36:30.237" v="137" actId="26606"/>
          <ac:spMkLst>
            <pc:docMk/>
            <pc:sldMk cId="2491399078" sldId="258"/>
            <ac:spMk id="12" creationId="{86909FA0-B515-4681-B7A8-FA281D133B94}"/>
          </ac:spMkLst>
        </pc:spChg>
        <pc:spChg chg="add">
          <ac:chgData name="Savsani, Kevin" userId="99631770-5cde-48fe-85c7-aa423b8ac279" providerId="ADAL" clId="{4A02CDB0-D76B-E24A-9816-0807A05E1AC3}" dt="2021-08-21T06:36:30.237" v="137" actId="26606"/>
          <ac:spMkLst>
            <pc:docMk/>
            <pc:sldMk cId="2491399078" sldId="258"/>
            <ac:spMk id="14" creationId="{21C9FE86-FCC3-4A31-AA1C-C882262B7FE7}"/>
          </ac:spMkLst>
        </pc:spChg>
        <pc:spChg chg="add">
          <ac:chgData name="Savsani, Kevin" userId="99631770-5cde-48fe-85c7-aa423b8ac279" providerId="ADAL" clId="{4A02CDB0-D76B-E24A-9816-0807A05E1AC3}" dt="2021-08-21T06:36:30.237" v="137" actId="26606"/>
          <ac:spMkLst>
            <pc:docMk/>
            <pc:sldMk cId="2491399078" sldId="258"/>
            <ac:spMk id="16" creationId="{7D96243B-ECED-4B71-8E06-AE9A285EAD20}"/>
          </ac:spMkLst>
        </pc:spChg>
        <pc:spChg chg="add">
          <ac:chgData name="Savsani, Kevin" userId="99631770-5cde-48fe-85c7-aa423b8ac279" providerId="ADAL" clId="{4A02CDB0-D76B-E24A-9816-0807A05E1AC3}" dt="2021-08-21T06:36:30.237" v="137" actId="26606"/>
          <ac:spMkLst>
            <pc:docMk/>
            <pc:sldMk cId="2491399078" sldId="258"/>
            <ac:spMk id="18" creationId="{A09989E4-EFDC-4A90-A633-E0525FB4139E}"/>
          </ac:spMkLst>
        </pc:spChg>
      </pc:sldChg>
      <pc:sldChg chg="addSp delSp modSp new mod setBg">
        <pc:chgData name="Savsani, Kevin" userId="99631770-5cde-48fe-85c7-aa423b8ac279" providerId="ADAL" clId="{4A02CDB0-D76B-E24A-9816-0807A05E1AC3}" dt="2021-09-07T02:46:02.656" v="1252" actId="20577"/>
        <pc:sldMkLst>
          <pc:docMk/>
          <pc:sldMk cId="2679174405" sldId="259"/>
        </pc:sldMkLst>
        <pc:spChg chg="mod">
          <ac:chgData name="Savsani, Kevin" userId="99631770-5cde-48fe-85c7-aa423b8ac279" providerId="ADAL" clId="{4A02CDB0-D76B-E24A-9816-0807A05E1AC3}" dt="2021-08-21T12:28:23.325" v="342" actId="26606"/>
          <ac:spMkLst>
            <pc:docMk/>
            <pc:sldMk cId="2679174405" sldId="259"/>
            <ac:spMk id="2" creationId="{8FB46072-AC7F-9644-AFA1-B932BEA09A4B}"/>
          </ac:spMkLst>
        </pc:spChg>
        <pc:spChg chg="add del mod">
          <ac:chgData name="Savsani, Kevin" userId="99631770-5cde-48fe-85c7-aa423b8ac279" providerId="ADAL" clId="{4A02CDB0-D76B-E24A-9816-0807A05E1AC3}" dt="2021-09-07T02:46:02.656" v="1252" actId="20577"/>
          <ac:spMkLst>
            <pc:docMk/>
            <pc:sldMk cId="2679174405" sldId="259"/>
            <ac:spMk id="3" creationId="{1CFB3167-2D20-9C43-8FCA-9C86CED13DD6}"/>
          </ac:spMkLst>
        </pc:spChg>
        <pc:spChg chg="add del">
          <ac:chgData name="Savsani, Kevin" userId="99631770-5cde-48fe-85c7-aa423b8ac279" providerId="ADAL" clId="{4A02CDB0-D76B-E24A-9816-0807A05E1AC3}" dt="2021-08-21T07:22:53.637" v="247" actId="26606"/>
          <ac:spMkLst>
            <pc:docMk/>
            <pc:sldMk cId="2679174405" sldId="259"/>
            <ac:spMk id="8" creationId="{DEE2AD96-B495-4E06-9291-B71706F728CB}"/>
          </ac:spMkLst>
        </pc:spChg>
        <pc:spChg chg="add del">
          <ac:chgData name="Savsani, Kevin" userId="99631770-5cde-48fe-85c7-aa423b8ac279" providerId="ADAL" clId="{4A02CDB0-D76B-E24A-9816-0807A05E1AC3}" dt="2021-08-21T07:22:53.637" v="247" actId="26606"/>
          <ac:spMkLst>
            <pc:docMk/>
            <pc:sldMk cId="2679174405" sldId="259"/>
            <ac:spMk id="10" creationId="{53CF6D67-C5A8-4ADD-9E8E-1E38CA1D3166}"/>
          </ac:spMkLst>
        </pc:spChg>
        <pc:spChg chg="add del">
          <ac:chgData name="Savsani, Kevin" userId="99631770-5cde-48fe-85c7-aa423b8ac279" providerId="ADAL" clId="{4A02CDB0-D76B-E24A-9816-0807A05E1AC3}" dt="2021-08-21T07:22:53.637" v="247" actId="26606"/>
          <ac:spMkLst>
            <pc:docMk/>
            <pc:sldMk cId="2679174405" sldId="259"/>
            <ac:spMk id="12" creationId="{86909FA0-B515-4681-B7A8-FA281D133B94}"/>
          </ac:spMkLst>
        </pc:spChg>
        <pc:spChg chg="add del">
          <ac:chgData name="Savsani, Kevin" userId="99631770-5cde-48fe-85c7-aa423b8ac279" providerId="ADAL" clId="{4A02CDB0-D76B-E24A-9816-0807A05E1AC3}" dt="2021-08-21T07:22:53.637" v="247" actId="26606"/>
          <ac:spMkLst>
            <pc:docMk/>
            <pc:sldMk cId="2679174405" sldId="259"/>
            <ac:spMk id="14" creationId="{21C9FE86-FCC3-4A31-AA1C-C882262B7FE7}"/>
          </ac:spMkLst>
        </pc:spChg>
        <pc:spChg chg="add del">
          <ac:chgData name="Savsani, Kevin" userId="99631770-5cde-48fe-85c7-aa423b8ac279" providerId="ADAL" clId="{4A02CDB0-D76B-E24A-9816-0807A05E1AC3}" dt="2021-08-21T07:22:53.637" v="247" actId="26606"/>
          <ac:spMkLst>
            <pc:docMk/>
            <pc:sldMk cId="2679174405" sldId="259"/>
            <ac:spMk id="16" creationId="{7D96243B-ECED-4B71-8E06-AE9A285EAD20}"/>
          </ac:spMkLst>
        </pc:spChg>
        <pc:spChg chg="add del">
          <ac:chgData name="Savsani, Kevin" userId="99631770-5cde-48fe-85c7-aa423b8ac279" providerId="ADAL" clId="{4A02CDB0-D76B-E24A-9816-0807A05E1AC3}" dt="2021-08-21T07:22:53.637" v="247" actId="26606"/>
          <ac:spMkLst>
            <pc:docMk/>
            <pc:sldMk cId="2679174405" sldId="259"/>
            <ac:spMk id="18" creationId="{A09989E4-EFDC-4A90-A633-E0525FB4139E}"/>
          </ac:spMkLst>
        </pc:spChg>
        <pc:spChg chg="add del">
          <ac:chgData name="Savsani, Kevin" userId="99631770-5cde-48fe-85c7-aa423b8ac279" providerId="ADAL" clId="{4A02CDB0-D76B-E24A-9816-0807A05E1AC3}" dt="2021-08-21T07:23:04.024" v="248" actId="26606"/>
          <ac:spMkLst>
            <pc:docMk/>
            <pc:sldMk cId="2679174405" sldId="259"/>
            <ac:spMk id="23" creationId="{09588DA8-065E-4F6F-8EFD-43104AB2E0CF}"/>
          </ac:spMkLst>
        </pc:spChg>
        <pc:spChg chg="add del">
          <ac:chgData name="Savsani, Kevin" userId="99631770-5cde-48fe-85c7-aa423b8ac279" providerId="ADAL" clId="{4A02CDB0-D76B-E24A-9816-0807A05E1AC3}" dt="2021-08-21T07:23:04.024" v="248" actId="26606"/>
          <ac:spMkLst>
            <pc:docMk/>
            <pc:sldMk cId="2679174405" sldId="259"/>
            <ac:spMk id="25" creationId="{C4285719-470E-454C-AF62-8323075F1F5B}"/>
          </ac:spMkLst>
        </pc:spChg>
        <pc:spChg chg="add del">
          <ac:chgData name="Savsani, Kevin" userId="99631770-5cde-48fe-85c7-aa423b8ac279" providerId="ADAL" clId="{4A02CDB0-D76B-E24A-9816-0807A05E1AC3}" dt="2021-08-21T07:23:04.024" v="248" actId="26606"/>
          <ac:spMkLst>
            <pc:docMk/>
            <pc:sldMk cId="2679174405" sldId="259"/>
            <ac:spMk id="27" creationId="{CD9FE4EF-C4D8-49A0-B2FF-81D8DB7D8A24}"/>
          </ac:spMkLst>
        </pc:spChg>
        <pc:spChg chg="add del">
          <ac:chgData name="Savsani, Kevin" userId="99631770-5cde-48fe-85c7-aa423b8ac279" providerId="ADAL" clId="{4A02CDB0-D76B-E24A-9816-0807A05E1AC3}" dt="2021-08-21T07:23:04.024" v="248" actId="26606"/>
          <ac:spMkLst>
            <pc:docMk/>
            <pc:sldMk cId="2679174405" sldId="259"/>
            <ac:spMk id="29" creationId="{4300840D-0A0B-4512-BACA-B439D5B9C57C}"/>
          </ac:spMkLst>
        </pc:spChg>
        <pc:spChg chg="add del">
          <ac:chgData name="Savsani, Kevin" userId="99631770-5cde-48fe-85c7-aa423b8ac279" providerId="ADAL" clId="{4A02CDB0-D76B-E24A-9816-0807A05E1AC3}" dt="2021-08-21T07:23:04.024" v="248" actId="26606"/>
          <ac:spMkLst>
            <pc:docMk/>
            <pc:sldMk cId="2679174405" sldId="259"/>
            <ac:spMk id="31" creationId="{D2B78728-A580-49A7-84F9-6EF6F583ADE0}"/>
          </ac:spMkLst>
        </pc:spChg>
        <pc:spChg chg="add del">
          <ac:chgData name="Savsani, Kevin" userId="99631770-5cde-48fe-85c7-aa423b8ac279" providerId="ADAL" clId="{4A02CDB0-D76B-E24A-9816-0807A05E1AC3}" dt="2021-08-21T07:23:04.024" v="248" actId="26606"/>
          <ac:spMkLst>
            <pc:docMk/>
            <pc:sldMk cId="2679174405" sldId="259"/>
            <ac:spMk id="33" creationId="{38FAA1A1-D861-433F-88FA-1E9D6FD31D11}"/>
          </ac:spMkLst>
        </pc:spChg>
        <pc:spChg chg="add del">
          <ac:chgData name="Savsani, Kevin" userId="99631770-5cde-48fe-85c7-aa423b8ac279" providerId="ADAL" clId="{4A02CDB0-D76B-E24A-9816-0807A05E1AC3}" dt="2021-08-21T07:23:04.024" v="248" actId="26606"/>
          <ac:spMkLst>
            <pc:docMk/>
            <pc:sldMk cId="2679174405" sldId="259"/>
            <ac:spMk id="35" creationId="{8D71EDA1-87BF-4D5D-AB79-F346FD19278A}"/>
          </ac:spMkLst>
        </pc:spChg>
        <pc:spChg chg="add del">
          <ac:chgData name="Savsani, Kevin" userId="99631770-5cde-48fe-85c7-aa423b8ac279" providerId="ADAL" clId="{4A02CDB0-D76B-E24A-9816-0807A05E1AC3}" dt="2021-08-21T12:28:15.191" v="341" actId="26606"/>
          <ac:spMkLst>
            <pc:docMk/>
            <pc:sldMk cId="2679174405" sldId="259"/>
            <ac:spMk id="40" creationId="{DEE2AD96-B495-4E06-9291-B71706F728CB}"/>
          </ac:spMkLst>
        </pc:spChg>
        <pc:spChg chg="add del">
          <ac:chgData name="Savsani, Kevin" userId="99631770-5cde-48fe-85c7-aa423b8ac279" providerId="ADAL" clId="{4A02CDB0-D76B-E24A-9816-0807A05E1AC3}" dt="2021-08-21T12:28:15.191" v="341" actId="26606"/>
          <ac:spMkLst>
            <pc:docMk/>
            <pc:sldMk cId="2679174405" sldId="259"/>
            <ac:spMk id="42" creationId="{53CF6D67-C5A8-4ADD-9E8E-1E38CA1D3166}"/>
          </ac:spMkLst>
        </pc:spChg>
        <pc:spChg chg="add del">
          <ac:chgData name="Savsani, Kevin" userId="99631770-5cde-48fe-85c7-aa423b8ac279" providerId="ADAL" clId="{4A02CDB0-D76B-E24A-9816-0807A05E1AC3}" dt="2021-08-21T12:28:15.191" v="341" actId="26606"/>
          <ac:spMkLst>
            <pc:docMk/>
            <pc:sldMk cId="2679174405" sldId="259"/>
            <ac:spMk id="44" creationId="{86909FA0-B515-4681-B7A8-FA281D133B94}"/>
          </ac:spMkLst>
        </pc:spChg>
        <pc:spChg chg="add del">
          <ac:chgData name="Savsani, Kevin" userId="99631770-5cde-48fe-85c7-aa423b8ac279" providerId="ADAL" clId="{4A02CDB0-D76B-E24A-9816-0807A05E1AC3}" dt="2021-08-21T12:28:15.191" v="341" actId="26606"/>
          <ac:spMkLst>
            <pc:docMk/>
            <pc:sldMk cId="2679174405" sldId="259"/>
            <ac:spMk id="46" creationId="{21C9FE86-FCC3-4A31-AA1C-C882262B7FE7}"/>
          </ac:spMkLst>
        </pc:spChg>
        <pc:spChg chg="add del">
          <ac:chgData name="Savsani, Kevin" userId="99631770-5cde-48fe-85c7-aa423b8ac279" providerId="ADAL" clId="{4A02CDB0-D76B-E24A-9816-0807A05E1AC3}" dt="2021-08-21T12:28:15.191" v="341" actId="26606"/>
          <ac:spMkLst>
            <pc:docMk/>
            <pc:sldMk cId="2679174405" sldId="259"/>
            <ac:spMk id="48" creationId="{7D96243B-ECED-4B71-8E06-AE9A285EAD20}"/>
          </ac:spMkLst>
        </pc:spChg>
        <pc:spChg chg="add del">
          <ac:chgData name="Savsani, Kevin" userId="99631770-5cde-48fe-85c7-aa423b8ac279" providerId="ADAL" clId="{4A02CDB0-D76B-E24A-9816-0807A05E1AC3}" dt="2021-08-21T12:28:15.191" v="341" actId="26606"/>
          <ac:spMkLst>
            <pc:docMk/>
            <pc:sldMk cId="2679174405" sldId="259"/>
            <ac:spMk id="50" creationId="{A09989E4-EFDC-4A90-A633-E0525FB4139E}"/>
          </ac:spMkLst>
        </pc:spChg>
        <pc:spChg chg="add del">
          <ac:chgData name="Savsani, Kevin" userId="99631770-5cde-48fe-85c7-aa423b8ac279" providerId="ADAL" clId="{4A02CDB0-D76B-E24A-9816-0807A05E1AC3}" dt="2021-08-21T12:28:23.325" v="342" actId="26606"/>
          <ac:spMkLst>
            <pc:docMk/>
            <pc:sldMk cId="2679174405" sldId="259"/>
            <ac:spMk id="55" creationId="{09588DA8-065E-4F6F-8EFD-43104AB2E0CF}"/>
          </ac:spMkLst>
        </pc:spChg>
        <pc:spChg chg="add del">
          <ac:chgData name="Savsani, Kevin" userId="99631770-5cde-48fe-85c7-aa423b8ac279" providerId="ADAL" clId="{4A02CDB0-D76B-E24A-9816-0807A05E1AC3}" dt="2021-08-21T12:28:23.325" v="342" actId="26606"/>
          <ac:spMkLst>
            <pc:docMk/>
            <pc:sldMk cId="2679174405" sldId="259"/>
            <ac:spMk id="57" creationId="{C4285719-470E-454C-AF62-8323075F1F5B}"/>
          </ac:spMkLst>
        </pc:spChg>
        <pc:spChg chg="add del">
          <ac:chgData name="Savsani, Kevin" userId="99631770-5cde-48fe-85c7-aa423b8ac279" providerId="ADAL" clId="{4A02CDB0-D76B-E24A-9816-0807A05E1AC3}" dt="2021-08-21T12:28:23.325" v="342" actId="26606"/>
          <ac:spMkLst>
            <pc:docMk/>
            <pc:sldMk cId="2679174405" sldId="259"/>
            <ac:spMk id="59" creationId="{CD9FE4EF-C4D8-49A0-B2FF-81D8DB7D8A24}"/>
          </ac:spMkLst>
        </pc:spChg>
        <pc:spChg chg="add del">
          <ac:chgData name="Savsani, Kevin" userId="99631770-5cde-48fe-85c7-aa423b8ac279" providerId="ADAL" clId="{4A02CDB0-D76B-E24A-9816-0807A05E1AC3}" dt="2021-08-21T12:28:23.325" v="342" actId="26606"/>
          <ac:spMkLst>
            <pc:docMk/>
            <pc:sldMk cId="2679174405" sldId="259"/>
            <ac:spMk id="61" creationId="{4300840D-0A0B-4512-BACA-B439D5B9C57C}"/>
          </ac:spMkLst>
        </pc:spChg>
        <pc:spChg chg="add del">
          <ac:chgData name="Savsani, Kevin" userId="99631770-5cde-48fe-85c7-aa423b8ac279" providerId="ADAL" clId="{4A02CDB0-D76B-E24A-9816-0807A05E1AC3}" dt="2021-08-21T12:28:23.325" v="342" actId="26606"/>
          <ac:spMkLst>
            <pc:docMk/>
            <pc:sldMk cId="2679174405" sldId="259"/>
            <ac:spMk id="63" creationId="{D2B78728-A580-49A7-84F9-6EF6F583ADE0}"/>
          </ac:spMkLst>
        </pc:spChg>
        <pc:spChg chg="add del">
          <ac:chgData name="Savsani, Kevin" userId="99631770-5cde-48fe-85c7-aa423b8ac279" providerId="ADAL" clId="{4A02CDB0-D76B-E24A-9816-0807A05E1AC3}" dt="2021-08-21T12:28:23.325" v="342" actId="26606"/>
          <ac:spMkLst>
            <pc:docMk/>
            <pc:sldMk cId="2679174405" sldId="259"/>
            <ac:spMk id="65" creationId="{38FAA1A1-D861-433F-88FA-1E9D6FD31D11}"/>
          </ac:spMkLst>
        </pc:spChg>
        <pc:spChg chg="add del">
          <ac:chgData name="Savsani, Kevin" userId="99631770-5cde-48fe-85c7-aa423b8ac279" providerId="ADAL" clId="{4A02CDB0-D76B-E24A-9816-0807A05E1AC3}" dt="2021-08-21T12:28:23.325" v="342" actId="26606"/>
          <ac:spMkLst>
            <pc:docMk/>
            <pc:sldMk cId="2679174405" sldId="259"/>
            <ac:spMk id="67" creationId="{8D71EDA1-87BF-4D5D-AB79-F346FD19278A}"/>
          </ac:spMkLst>
        </pc:spChg>
        <pc:spChg chg="add">
          <ac:chgData name="Savsani, Kevin" userId="99631770-5cde-48fe-85c7-aa423b8ac279" providerId="ADAL" clId="{4A02CDB0-D76B-E24A-9816-0807A05E1AC3}" dt="2021-08-21T12:28:23.325" v="342" actId="26606"/>
          <ac:spMkLst>
            <pc:docMk/>
            <pc:sldMk cId="2679174405" sldId="259"/>
            <ac:spMk id="72" creationId="{DEE2AD96-B495-4E06-9291-B71706F728CB}"/>
          </ac:spMkLst>
        </pc:spChg>
        <pc:spChg chg="add">
          <ac:chgData name="Savsani, Kevin" userId="99631770-5cde-48fe-85c7-aa423b8ac279" providerId="ADAL" clId="{4A02CDB0-D76B-E24A-9816-0807A05E1AC3}" dt="2021-08-21T12:28:23.325" v="342" actId="26606"/>
          <ac:spMkLst>
            <pc:docMk/>
            <pc:sldMk cId="2679174405" sldId="259"/>
            <ac:spMk id="74" creationId="{53CF6D67-C5A8-4ADD-9E8E-1E38CA1D3166}"/>
          </ac:spMkLst>
        </pc:spChg>
        <pc:spChg chg="add">
          <ac:chgData name="Savsani, Kevin" userId="99631770-5cde-48fe-85c7-aa423b8ac279" providerId="ADAL" clId="{4A02CDB0-D76B-E24A-9816-0807A05E1AC3}" dt="2021-08-21T12:28:23.325" v="342" actId="26606"/>
          <ac:spMkLst>
            <pc:docMk/>
            <pc:sldMk cId="2679174405" sldId="259"/>
            <ac:spMk id="76" creationId="{86909FA0-B515-4681-B7A8-FA281D133B94}"/>
          </ac:spMkLst>
        </pc:spChg>
        <pc:spChg chg="add">
          <ac:chgData name="Savsani, Kevin" userId="99631770-5cde-48fe-85c7-aa423b8ac279" providerId="ADAL" clId="{4A02CDB0-D76B-E24A-9816-0807A05E1AC3}" dt="2021-08-21T12:28:23.325" v="342" actId="26606"/>
          <ac:spMkLst>
            <pc:docMk/>
            <pc:sldMk cId="2679174405" sldId="259"/>
            <ac:spMk id="78" creationId="{21C9FE86-FCC3-4A31-AA1C-C882262B7FE7}"/>
          </ac:spMkLst>
        </pc:spChg>
        <pc:spChg chg="add">
          <ac:chgData name="Savsani, Kevin" userId="99631770-5cde-48fe-85c7-aa423b8ac279" providerId="ADAL" clId="{4A02CDB0-D76B-E24A-9816-0807A05E1AC3}" dt="2021-08-21T12:28:23.325" v="342" actId="26606"/>
          <ac:spMkLst>
            <pc:docMk/>
            <pc:sldMk cId="2679174405" sldId="259"/>
            <ac:spMk id="80" creationId="{7D96243B-ECED-4B71-8E06-AE9A285EAD20}"/>
          </ac:spMkLst>
        </pc:spChg>
        <pc:spChg chg="add">
          <ac:chgData name="Savsani, Kevin" userId="99631770-5cde-48fe-85c7-aa423b8ac279" providerId="ADAL" clId="{4A02CDB0-D76B-E24A-9816-0807A05E1AC3}" dt="2021-08-21T12:28:23.325" v="342" actId="26606"/>
          <ac:spMkLst>
            <pc:docMk/>
            <pc:sldMk cId="2679174405" sldId="259"/>
            <ac:spMk id="82" creationId="{A09989E4-EFDC-4A90-A633-E0525FB4139E}"/>
          </ac:spMkLst>
        </pc:spChg>
        <pc:graphicFrameChg chg="add del">
          <ac:chgData name="Savsani, Kevin" userId="99631770-5cde-48fe-85c7-aa423b8ac279" providerId="ADAL" clId="{4A02CDB0-D76B-E24A-9816-0807A05E1AC3}" dt="2021-08-21T07:21:39.597" v="197" actId="26606"/>
          <ac:graphicFrameMkLst>
            <pc:docMk/>
            <pc:sldMk cId="2679174405" sldId="259"/>
            <ac:graphicFrameMk id="20" creationId="{1972691B-55BE-456D-8412-4FFC0523AC6A}"/>
          </ac:graphicFrameMkLst>
        </pc:graphicFrameChg>
      </pc:sldChg>
      <pc:sldChg chg="addSp delSp modSp add mod ord">
        <pc:chgData name="Savsani, Kevin" userId="99631770-5cde-48fe-85c7-aa423b8ac279" providerId="ADAL" clId="{4A02CDB0-D76B-E24A-9816-0807A05E1AC3}" dt="2021-09-06T04:25:59.851" v="1246" actId="20578"/>
        <pc:sldMkLst>
          <pc:docMk/>
          <pc:sldMk cId="3151770957" sldId="260"/>
        </pc:sldMkLst>
        <pc:spChg chg="mod">
          <ac:chgData name="Savsani, Kevin" userId="99631770-5cde-48fe-85c7-aa423b8ac279" providerId="ADAL" clId="{4A02CDB0-D76B-E24A-9816-0807A05E1AC3}" dt="2021-08-21T16:46:01.567" v="978" actId="26606"/>
          <ac:spMkLst>
            <pc:docMk/>
            <pc:sldMk cId="3151770957" sldId="260"/>
            <ac:spMk id="3" creationId="{1CFB3167-2D20-9C43-8FCA-9C86CED13DD6}"/>
          </ac:spMkLst>
        </pc:spChg>
        <pc:spChg chg="del">
          <ac:chgData name="Savsani, Kevin" userId="99631770-5cde-48fe-85c7-aa423b8ac279" providerId="ADAL" clId="{4A02CDB0-D76B-E24A-9816-0807A05E1AC3}" dt="2021-08-21T16:44:54.594" v="955" actId="26606"/>
          <ac:spMkLst>
            <pc:docMk/>
            <pc:sldMk cId="3151770957" sldId="260"/>
            <ac:spMk id="8" creationId="{DEE2AD96-B495-4E06-9291-B71706F728CB}"/>
          </ac:spMkLst>
        </pc:spChg>
        <pc:spChg chg="del">
          <ac:chgData name="Savsani, Kevin" userId="99631770-5cde-48fe-85c7-aa423b8ac279" providerId="ADAL" clId="{4A02CDB0-D76B-E24A-9816-0807A05E1AC3}" dt="2021-08-21T16:44:54.594" v="955" actId="26606"/>
          <ac:spMkLst>
            <pc:docMk/>
            <pc:sldMk cId="3151770957" sldId="260"/>
            <ac:spMk id="10" creationId="{53CF6D67-C5A8-4ADD-9E8E-1E38CA1D3166}"/>
          </ac:spMkLst>
        </pc:spChg>
        <pc:spChg chg="del">
          <ac:chgData name="Savsani, Kevin" userId="99631770-5cde-48fe-85c7-aa423b8ac279" providerId="ADAL" clId="{4A02CDB0-D76B-E24A-9816-0807A05E1AC3}" dt="2021-08-21T16:44:54.594" v="955" actId="26606"/>
          <ac:spMkLst>
            <pc:docMk/>
            <pc:sldMk cId="3151770957" sldId="260"/>
            <ac:spMk id="12" creationId="{86909FA0-B515-4681-B7A8-FA281D133B94}"/>
          </ac:spMkLst>
        </pc:spChg>
        <pc:spChg chg="del">
          <ac:chgData name="Savsani, Kevin" userId="99631770-5cde-48fe-85c7-aa423b8ac279" providerId="ADAL" clId="{4A02CDB0-D76B-E24A-9816-0807A05E1AC3}" dt="2021-08-21T16:44:54.594" v="955" actId="26606"/>
          <ac:spMkLst>
            <pc:docMk/>
            <pc:sldMk cId="3151770957" sldId="260"/>
            <ac:spMk id="14" creationId="{21C9FE86-FCC3-4A31-AA1C-C882262B7FE7}"/>
          </ac:spMkLst>
        </pc:spChg>
        <pc:spChg chg="del">
          <ac:chgData name="Savsani, Kevin" userId="99631770-5cde-48fe-85c7-aa423b8ac279" providerId="ADAL" clId="{4A02CDB0-D76B-E24A-9816-0807A05E1AC3}" dt="2021-08-21T16:44:54.594" v="955" actId="26606"/>
          <ac:spMkLst>
            <pc:docMk/>
            <pc:sldMk cId="3151770957" sldId="260"/>
            <ac:spMk id="16" creationId="{7D96243B-ECED-4B71-8E06-AE9A285EAD20}"/>
          </ac:spMkLst>
        </pc:spChg>
        <pc:spChg chg="del">
          <ac:chgData name="Savsani, Kevin" userId="99631770-5cde-48fe-85c7-aa423b8ac279" providerId="ADAL" clId="{4A02CDB0-D76B-E24A-9816-0807A05E1AC3}" dt="2021-08-21T16:44:54.594" v="955" actId="26606"/>
          <ac:spMkLst>
            <pc:docMk/>
            <pc:sldMk cId="3151770957" sldId="260"/>
            <ac:spMk id="18" creationId="{A09989E4-EFDC-4A90-A633-E0525FB4139E}"/>
          </ac:spMkLst>
        </pc:spChg>
        <pc:spChg chg="add del">
          <ac:chgData name="Savsani, Kevin" userId="99631770-5cde-48fe-85c7-aa423b8ac279" providerId="ADAL" clId="{4A02CDB0-D76B-E24A-9816-0807A05E1AC3}" dt="2021-08-21T16:46:01.567" v="978" actId="26606"/>
          <ac:spMkLst>
            <pc:docMk/>
            <pc:sldMk cId="3151770957" sldId="260"/>
            <ac:spMk id="23" creationId="{DEE2AD96-B495-4E06-9291-B71706F728CB}"/>
          </ac:spMkLst>
        </pc:spChg>
        <pc:spChg chg="add del">
          <ac:chgData name="Savsani, Kevin" userId="99631770-5cde-48fe-85c7-aa423b8ac279" providerId="ADAL" clId="{4A02CDB0-D76B-E24A-9816-0807A05E1AC3}" dt="2021-08-21T16:46:01.567" v="978" actId="26606"/>
          <ac:spMkLst>
            <pc:docMk/>
            <pc:sldMk cId="3151770957" sldId="260"/>
            <ac:spMk id="25" creationId="{53CF6D67-C5A8-4ADD-9E8E-1E38CA1D3166}"/>
          </ac:spMkLst>
        </pc:spChg>
        <pc:spChg chg="add del">
          <ac:chgData name="Savsani, Kevin" userId="99631770-5cde-48fe-85c7-aa423b8ac279" providerId="ADAL" clId="{4A02CDB0-D76B-E24A-9816-0807A05E1AC3}" dt="2021-08-21T16:46:01.567" v="978" actId="26606"/>
          <ac:spMkLst>
            <pc:docMk/>
            <pc:sldMk cId="3151770957" sldId="260"/>
            <ac:spMk id="27" creationId="{86909FA0-B515-4681-B7A8-FA281D133B94}"/>
          </ac:spMkLst>
        </pc:spChg>
        <pc:spChg chg="add del">
          <ac:chgData name="Savsani, Kevin" userId="99631770-5cde-48fe-85c7-aa423b8ac279" providerId="ADAL" clId="{4A02CDB0-D76B-E24A-9816-0807A05E1AC3}" dt="2021-08-21T16:46:01.567" v="978" actId="26606"/>
          <ac:spMkLst>
            <pc:docMk/>
            <pc:sldMk cId="3151770957" sldId="260"/>
            <ac:spMk id="29" creationId="{21C9FE86-FCC3-4A31-AA1C-C882262B7FE7}"/>
          </ac:spMkLst>
        </pc:spChg>
        <pc:spChg chg="add del">
          <ac:chgData name="Savsani, Kevin" userId="99631770-5cde-48fe-85c7-aa423b8ac279" providerId="ADAL" clId="{4A02CDB0-D76B-E24A-9816-0807A05E1AC3}" dt="2021-08-21T16:46:01.567" v="978" actId="26606"/>
          <ac:spMkLst>
            <pc:docMk/>
            <pc:sldMk cId="3151770957" sldId="260"/>
            <ac:spMk id="31" creationId="{7D96243B-ECED-4B71-8E06-AE9A285EAD20}"/>
          </ac:spMkLst>
        </pc:spChg>
        <pc:spChg chg="add del">
          <ac:chgData name="Savsani, Kevin" userId="99631770-5cde-48fe-85c7-aa423b8ac279" providerId="ADAL" clId="{4A02CDB0-D76B-E24A-9816-0807A05E1AC3}" dt="2021-08-21T16:46:01.567" v="978" actId="26606"/>
          <ac:spMkLst>
            <pc:docMk/>
            <pc:sldMk cId="3151770957" sldId="260"/>
            <ac:spMk id="33" creationId="{A09989E4-EFDC-4A90-A633-E0525FB4139E}"/>
          </ac:spMkLst>
        </pc:spChg>
        <pc:spChg chg="add">
          <ac:chgData name="Savsani, Kevin" userId="99631770-5cde-48fe-85c7-aa423b8ac279" providerId="ADAL" clId="{4A02CDB0-D76B-E24A-9816-0807A05E1AC3}" dt="2021-08-21T16:46:01.567" v="978" actId="26606"/>
          <ac:spMkLst>
            <pc:docMk/>
            <pc:sldMk cId="3151770957" sldId="260"/>
            <ac:spMk id="38" creationId="{DEE2AD96-B495-4E06-9291-B71706F728CB}"/>
          </ac:spMkLst>
        </pc:spChg>
        <pc:spChg chg="add">
          <ac:chgData name="Savsani, Kevin" userId="99631770-5cde-48fe-85c7-aa423b8ac279" providerId="ADAL" clId="{4A02CDB0-D76B-E24A-9816-0807A05E1AC3}" dt="2021-08-21T16:46:01.567" v="978" actId="26606"/>
          <ac:spMkLst>
            <pc:docMk/>
            <pc:sldMk cId="3151770957" sldId="260"/>
            <ac:spMk id="40" creationId="{53CF6D67-C5A8-4ADD-9E8E-1E38CA1D3166}"/>
          </ac:spMkLst>
        </pc:spChg>
        <pc:spChg chg="add">
          <ac:chgData name="Savsani, Kevin" userId="99631770-5cde-48fe-85c7-aa423b8ac279" providerId="ADAL" clId="{4A02CDB0-D76B-E24A-9816-0807A05E1AC3}" dt="2021-08-21T16:46:01.567" v="978" actId="26606"/>
          <ac:spMkLst>
            <pc:docMk/>
            <pc:sldMk cId="3151770957" sldId="260"/>
            <ac:spMk id="42" creationId="{86909FA0-B515-4681-B7A8-FA281D133B94}"/>
          </ac:spMkLst>
        </pc:spChg>
        <pc:spChg chg="add">
          <ac:chgData name="Savsani, Kevin" userId="99631770-5cde-48fe-85c7-aa423b8ac279" providerId="ADAL" clId="{4A02CDB0-D76B-E24A-9816-0807A05E1AC3}" dt="2021-08-21T16:46:01.567" v="978" actId="26606"/>
          <ac:spMkLst>
            <pc:docMk/>
            <pc:sldMk cId="3151770957" sldId="260"/>
            <ac:spMk id="44" creationId="{21C9FE86-FCC3-4A31-AA1C-C882262B7FE7}"/>
          </ac:spMkLst>
        </pc:spChg>
        <pc:spChg chg="add">
          <ac:chgData name="Savsani, Kevin" userId="99631770-5cde-48fe-85c7-aa423b8ac279" providerId="ADAL" clId="{4A02CDB0-D76B-E24A-9816-0807A05E1AC3}" dt="2021-08-21T16:46:01.567" v="978" actId="26606"/>
          <ac:spMkLst>
            <pc:docMk/>
            <pc:sldMk cId="3151770957" sldId="260"/>
            <ac:spMk id="46" creationId="{7D96243B-ECED-4B71-8E06-AE9A285EAD20}"/>
          </ac:spMkLst>
        </pc:spChg>
        <pc:spChg chg="add">
          <ac:chgData name="Savsani, Kevin" userId="99631770-5cde-48fe-85c7-aa423b8ac279" providerId="ADAL" clId="{4A02CDB0-D76B-E24A-9816-0807A05E1AC3}" dt="2021-08-21T16:46:01.567" v="978" actId="26606"/>
          <ac:spMkLst>
            <pc:docMk/>
            <pc:sldMk cId="3151770957" sldId="260"/>
            <ac:spMk id="48" creationId="{A09989E4-EFDC-4A90-A633-E0525FB4139E}"/>
          </ac:spMkLst>
        </pc:spChg>
      </pc:sldChg>
      <pc:sldChg chg="addSp delSp modSp add mod">
        <pc:chgData name="Savsani, Kevin" userId="99631770-5cde-48fe-85c7-aa423b8ac279" providerId="ADAL" clId="{4A02CDB0-D76B-E24A-9816-0807A05E1AC3}" dt="2021-09-07T02:51:41.861" v="1255" actId="20577"/>
        <pc:sldMkLst>
          <pc:docMk/>
          <pc:sldMk cId="3905980584" sldId="261"/>
        </pc:sldMkLst>
        <pc:spChg chg="mod">
          <ac:chgData name="Savsani, Kevin" userId="99631770-5cde-48fe-85c7-aa423b8ac279" providerId="ADAL" clId="{4A02CDB0-D76B-E24A-9816-0807A05E1AC3}" dt="2021-09-07T02:51:41.861" v="1255" actId="20577"/>
          <ac:spMkLst>
            <pc:docMk/>
            <pc:sldMk cId="3905980584" sldId="261"/>
            <ac:spMk id="3" creationId="{1CFB3167-2D20-9C43-8FCA-9C86CED13DD6}"/>
          </ac:spMkLst>
        </pc:spChg>
        <pc:spChg chg="del">
          <ac:chgData name="Savsani, Kevin" userId="99631770-5cde-48fe-85c7-aa423b8ac279" providerId="ADAL" clId="{4A02CDB0-D76B-E24A-9816-0807A05E1AC3}" dt="2021-08-21T07:25:51.954" v="322" actId="26606"/>
          <ac:spMkLst>
            <pc:docMk/>
            <pc:sldMk cId="3905980584" sldId="261"/>
            <ac:spMk id="8" creationId="{DEE2AD96-B495-4E06-9291-B71706F728CB}"/>
          </ac:spMkLst>
        </pc:spChg>
        <pc:spChg chg="del">
          <ac:chgData name="Savsani, Kevin" userId="99631770-5cde-48fe-85c7-aa423b8ac279" providerId="ADAL" clId="{4A02CDB0-D76B-E24A-9816-0807A05E1AC3}" dt="2021-08-21T07:25:51.954" v="322" actId="26606"/>
          <ac:spMkLst>
            <pc:docMk/>
            <pc:sldMk cId="3905980584" sldId="261"/>
            <ac:spMk id="10" creationId="{53CF6D67-C5A8-4ADD-9E8E-1E38CA1D3166}"/>
          </ac:spMkLst>
        </pc:spChg>
        <pc:spChg chg="del">
          <ac:chgData name="Savsani, Kevin" userId="99631770-5cde-48fe-85c7-aa423b8ac279" providerId="ADAL" clId="{4A02CDB0-D76B-E24A-9816-0807A05E1AC3}" dt="2021-08-21T07:25:51.954" v="322" actId="26606"/>
          <ac:spMkLst>
            <pc:docMk/>
            <pc:sldMk cId="3905980584" sldId="261"/>
            <ac:spMk id="12" creationId="{86909FA0-B515-4681-B7A8-FA281D133B94}"/>
          </ac:spMkLst>
        </pc:spChg>
        <pc:spChg chg="del">
          <ac:chgData name="Savsani, Kevin" userId="99631770-5cde-48fe-85c7-aa423b8ac279" providerId="ADAL" clId="{4A02CDB0-D76B-E24A-9816-0807A05E1AC3}" dt="2021-08-21T07:25:51.954" v="322" actId="26606"/>
          <ac:spMkLst>
            <pc:docMk/>
            <pc:sldMk cId="3905980584" sldId="261"/>
            <ac:spMk id="14" creationId="{21C9FE86-FCC3-4A31-AA1C-C882262B7FE7}"/>
          </ac:spMkLst>
        </pc:spChg>
        <pc:spChg chg="del">
          <ac:chgData name="Savsani, Kevin" userId="99631770-5cde-48fe-85c7-aa423b8ac279" providerId="ADAL" clId="{4A02CDB0-D76B-E24A-9816-0807A05E1AC3}" dt="2021-08-21T07:25:51.954" v="322" actId="26606"/>
          <ac:spMkLst>
            <pc:docMk/>
            <pc:sldMk cId="3905980584" sldId="261"/>
            <ac:spMk id="16" creationId="{7D96243B-ECED-4B71-8E06-AE9A285EAD20}"/>
          </ac:spMkLst>
        </pc:spChg>
        <pc:spChg chg="del">
          <ac:chgData name="Savsani, Kevin" userId="99631770-5cde-48fe-85c7-aa423b8ac279" providerId="ADAL" clId="{4A02CDB0-D76B-E24A-9816-0807A05E1AC3}" dt="2021-08-21T07:25:51.954" v="322" actId="26606"/>
          <ac:spMkLst>
            <pc:docMk/>
            <pc:sldMk cId="3905980584" sldId="261"/>
            <ac:spMk id="18" creationId="{A09989E4-EFDC-4A90-A633-E0525FB4139E}"/>
          </ac:spMkLst>
        </pc:spChg>
        <pc:spChg chg="add del">
          <ac:chgData name="Savsani, Kevin" userId="99631770-5cde-48fe-85c7-aa423b8ac279" providerId="ADAL" clId="{4A02CDB0-D76B-E24A-9816-0807A05E1AC3}" dt="2021-08-21T07:26:18.468" v="326" actId="26606"/>
          <ac:spMkLst>
            <pc:docMk/>
            <pc:sldMk cId="3905980584" sldId="261"/>
            <ac:spMk id="23" creationId="{DEE2AD96-B495-4E06-9291-B71706F728CB}"/>
          </ac:spMkLst>
        </pc:spChg>
        <pc:spChg chg="add del">
          <ac:chgData name="Savsani, Kevin" userId="99631770-5cde-48fe-85c7-aa423b8ac279" providerId="ADAL" clId="{4A02CDB0-D76B-E24A-9816-0807A05E1AC3}" dt="2021-08-21T07:26:18.468" v="326" actId="26606"/>
          <ac:spMkLst>
            <pc:docMk/>
            <pc:sldMk cId="3905980584" sldId="261"/>
            <ac:spMk id="25" creationId="{53CF6D67-C5A8-4ADD-9E8E-1E38CA1D3166}"/>
          </ac:spMkLst>
        </pc:spChg>
        <pc:spChg chg="add del">
          <ac:chgData name="Savsani, Kevin" userId="99631770-5cde-48fe-85c7-aa423b8ac279" providerId="ADAL" clId="{4A02CDB0-D76B-E24A-9816-0807A05E1AC3}" dt="2021-08-21T07:26:18.468" v="326" actId="26606"/>
          <ac:spMkLst>
            <pc:docMk/>
            <pc:sldMk cId="3905980584" sldId="261"/>
            <ac:spMk id="27" creationId="{86909FA0-B515-4681-B7A8-FA281D133B94}"/>
          </ac:spMkLst>
        </pc:spChg>
        <pc:spChg chg="add del">
          <ac:chgData name="Savsani, Kevin" userId="99631770-5cde-48fe-85c7-aa423b8ac279" providerId="ADAL" clId="{4A02CDB0-D76B-E24A-9816-0807A05E1AC3}" dt="2021-08-21T07:26:18.468" v="326" actId="26606"/>
          <ac:spMkLst>
            <pc:docMk/>
            <pc:sldMk cId="3905980584" sldId="261"/>
            <ac:spMk id="29" creationId="{21C9FE86-FCC3-4A31-AA1C-C882262B7FE7}"/>
          </ac:spMkLst>
        </pc:spChg>
        <pc:spChg chg="add del">
          <ac:chgData name="Savsani, Kevin" userId="99631770-5cde-48fe-85c7-aa423b8ac279" providerId="ADAL" clId="{4A02CDB0-D76B-E24A-9816-0807A05E1AC3}" dt="2021-08-21T07:26:18.468" v="326" actId="26606"/>
          <ac:spMkLst>
            <pc:docMk/>
            <pc:sldMk cId="3905980584" sldId="261"/>
            <ac:spMk id="31" creationId="{7D96243B-ECED-4B71-8E06-AE9A285EAD20}"/>
          </ac:spMkLst>
        </pc:spChg>
        <pc:spChg chg="add del">
          <ac:chgData name="Savsani, Kevin" userId="99631770-5cde-48fe-85c7-aa423b8ac279" providerId="ADAL" clId="{4A02CDB0-D76B-E24A-9816-0807A05E1AC3}" dt="2021-08-21T07:26:18.468" v="326" actId="26606"/>
          <ac:spMkLst>
            <pc:docMk/>
            <pc:sldMk cId="3905980584" sldId="261"/>
            <ac:spMk id="33" creationId="{A09989E4-EFDC-4A90-A633-E0525FB4139E}"/>
          </ac:spMkLst>
        </pc:spChg>
        <pc:spChg chg="add del">
          <ac:chgData name="Savsani, Kevin" userId="99631770-5cde-48fe-85c7-aa423b8ac279" providerId="ADAL" clId="{4A02CDB0-D76B-E24A-9816-0807A05E1AC3}" dt="2021-08-21T07:27:11.270" v="332" actId="26606"/>
          <ac:spMkLst>
            <pc:docMk/>
            <pc:sldMk cId="3905980584" sldId="261"/>
            <ac:spMk id="38" creationId="{DEE2AD96-B495-4E06-9291-B71706F728CB}"/>
          </ac:spMkLst>
        </pc:spChg>
        <pc:spChg chg="add del">
          <ac:chgData name="Savsani, Kevin" userId="99631770-5cde-48fe-85c7-aa423b8ac279" providerId="ADAL" clId="{4A02CDB0-D76B-E24A-9816-0807A05E1AC3}" dt="2021-08-21T07:27:11.270" v="332" actId="26606"/>
          <ac:spMkLst>
            <pc:docMk/>
            <pc:sldMk cId="3905980584" sldId="261"/>
            <ac:spMk id="40" creationId="{53CF6D67-C5A8-4ADD-9E8E-1E38CA1D3166}"/>
          </ac:spMkLst>
        </pc:spChg>
        <pc:spChg chg="add del">
          <ac:chgData name="Savsani, Kevin" userId="99631770-5cde-48fe-85c7-aa423b8ac279" providerId="ADAL" clId="{4A02CDB0-D76B-E24A-9816-0807A05E1AC3}" dt="2021-08-21T07:27:11.270" v="332" actId="26606"/>
          <ac:spMkLst>
            <pc:docMk/>
            <pc:sldMk cId="3905980584" sldId="261"/>
            <ac:spMk id="42" creationId="{86909FA0-B515-4681-B7A8-FA281D133B94}"/>
          </ac:spMkLst>
        </pc:spChg>
        <pc:spChg chg="add del">
          <ac:chgData name="Savsani, Kevin" userId="99631770-5cde-48fe-85c7-aa423b8ac279" providerId="ADAL" clId="{4A02CDB0-D76B-E24A-9816-0807A05E1AC3}" dt="2021-08-21T07:27:11.270" v="332" actId="26606"/>
          <ac:spMkLst>
            <pc:docMk/>
            <pc:sldMk cId="3905980584" sldId="261"/>
            <ac:spMk id="44" creationId="{21C9FE86-FCC3-4A31-AA1C-C882262B7FE7}"/>
          </ac:spMkLst>
        </pc:spChg>
        <pc:spChg chg="add del">
          <ac:chgData name="Savsani, Kevin" userId="99631770-5cde-48fe-85c7-aa423b8ac279" providerId="ADAL" clId="{4A02CDB0-D76B-E24A-9816-0807A05E1AC3}" dt="2021-08-21T07:27:11.270" v="332" actId="26606"/>
          <ac:spMkLst>
            <pc:docMk/>
            <pc:sldMk cId="3905980584" sldId="261"/>
            <ac:spMk id="46" creationId="{7D96243B-ECED-4B71-8E06-AE9A285EAD20}"/>
          </ac:spMkLst>
        </pc:spChg>
        <pc:spChg chg="add del">
          <ac:chgData name="Savsani, Kevin" userId="99631770-5cde-48fe-85c7-aa423b8ac279" providerId="ADAL" clId="{4A02CDB0-D76B-E24A-9816-0807A05E1AC3}" dt="2021-08-21T07:27:11.270" v="332" actId="26606"/>
          <ac:spMkLst>
            <pc:docMk/>
            <pc:sldMk cId="3905980584" sldId="261"/>
            <ac:spMk id="48" creationId="{A09989E4-EFDC-4A90-A633-E0525FB4139E}"/>
          </ac:spMkLst>
        </pc:spChg>
        <pc:spChg chg="add del">
          <ac:chgData name="Savsani, Kevin" userId="99631770-5cde-48fe-85c7-aa423b8ac279" providerId="ADAL" clId="{4A02CDB0-D76B-E24A-9816-0807A05E1AC3}" dt="2021-08-21T07:27:45.055" v="335" actId="26606"/>
          <ac:spMkLst>
            <pc:docMk/>
            <pc:sldMk cId="3905980584" sldId="261"/>
            <ac:spMk id="53" creationId="{DEE2AD96-B495-4E06-9291-B71706F728CB}"/>
          </ac:spMkLst>
        </pc:spChg>
        <pc:spChg chg="add del">
          <ac:chgData name="Savsani, Kevin" userId="99631770-5cde-48fe-85c7-aa423b8ac279" providerId="ADAL" clId="{4A02CDB0-D76B-E24A-9816-0807A05E1AC3}" dt="2021-08-21T07:27:45.055" v="335" actId="26606"/>
          <ac:spMkLst>
            <pc:docMk/>
            <pc:sldMk cId="3905980584" sldId="261"/>
            <ac:spMk id="55" creationId="{53CF6D67-C5A8-4ADD-9E8E-1E38CA1D3166}"/>
          </ac:spMkLst>
        </pc:spChg>
        <pc:spChg chg="add del">
          <ac:chgData name="Savsani, Kevin" userId="99631770-5cde-48fe-85c7-aa423b8ac279" providerId="ADAL" clId="{4A02CDB0-D76B-E24A-9816-0807A05E1AC3}" dt="2021-08-21T07:27:45.055" v="335" actId="26606"/>
          <ac:spMkLst>
            <pc:docMk/>
            <pc:sldMk cId="3905980584" sldId="261"/>
            <ac:spMk id="57" creationId="{86909FA0-B515-4681-B7A8-FA281D133B94}"/>
          </ac:spMkLst>
        </pc:spChg>
        <pc:spChg chg="add del">
          <ac:chgData name="Savsani, Kevin" userId="99631770-5cde-48fe-85c7-aa423b8ac279" providerId="ADAL" clId="{4A02CDB0-D76B-E24A-9816-0807A05E1AC3}" dt="2021-08-21T07:27:45.055" v="335" actId="26606"/>
          <ac:spMkLst>
            <pc:docMk/>
            <pc:sldMk cId="3905980584" sldId="261"/>
            <ac:spMk id="59" creationId="{21C9FE86-FCC3-4A31-AA1C-C882262B7FE7}"/>
          </ac:spMkLst>
        </pc:spChg>
        <pc:spChg chg="add del">
          <ac:chgData name="Savsani, Kevin" userId="99631770-5cde-48fe-85c7-aa423b8ac279" providerId="ADAL" clId="{4A02CDB0-D76B-E24A-9816-0807A05E1AC3}" dt="2021-08-21T07:27:45.055" v="335" actId="26606"/>
          <ac:spMkLst>
            <pc:docMk/>
            <pc:sldMk cId="3905980584" sldId="261"/>
            <ac:spMk id="61" creationId="{7D96243B-ECED-4B71-8E06-AE9A285EAD20}"/>
          </ac:spMkLst>
        </pc:spChg>
        <pc:spChg chg="add del">
          <ac:chgData name="Savsani, Kevin" userId="99631770-5cde-48fe-85c7-aa423b8ac279" providerId="ADAL" clId="{4A02CDB0-D76B-E24A-9816-0807A05E1AC3}" dt="2021-08-21T07:27:45.055" v="335" actId="26606"/>
          <ac:spMkLst>
            <pc:docMk/>
            <pc:sldMk cId="3905980584" sldId="261"/>
            <ac:spMk id="63" creationId="{A09989E4-EFDC-4A90-A633-E0525FB4139E}"/>
          </ac:spMkLst>
        </pc:spChg>
        <pc:spChg chg="add del">
          <ac:chgData name="Savsani, Kevin" userId="99631770-5cde-48fe-85c7-aa423b8ac279" providerId="ADAL" clId="{4A02CDB0-D76B-E24A-9816-0807A05E1AC3}" dt="2021-08-21T12:28:27.533" v="343" actId="26606"/>
          <ac:spMkLst>
            <pc:docMk/>
            <pc:sldMk cId="3905980584" sldId="261"/>
            <ac:spMk id="68" creationId="{DEE2AD96-B495-4E06-9291-B71706F728CB}"/>
          </ac:spMkLst>
        </pc:spChg>
        <pc:spChg chg="add del">
          <ac:chgData name="Savsani, Kevin" userId="99631770-5cde-48fe-85c7-aa423b8ac279" providerId="ADAL" clId="{4A02CDB0-D76B-E24A-9816-0807A05E1AC3}" dt="2021-08-21T12:28:27.533" v="343" actId="26606"/>
          <ac:spMkLst>
            <pc:docMk/>
            <pc:sldMk cId="3905980584" sldId="261"/>
            <ac:spMk id="70" creationId="{53CF6D67-C5A8-4ADD-9E8E-1E38CA1D3166}"/>
          </ac:spMkLst>
        </pc:spChg>
        <pc:spChg chg="add del">
          <ac:chgData name="Savsani, Kevin" userId="99631770-5cde-48fe-85c7-aa423b8ac279" providerId="ADAL" clId="{4A02CDB0-D76B-E24A-9816-0807A05E1AC3}" dt="2021-08-21T12:28:27.533" v="343" actId="26606"/>
          <ac:spMkLst>
            <pc:docMk/>
            <pc:sldMk cId="3905980584" sldId="261"/>
            <ac:spMk id="72" creationId="{86909FA0-B515-4681-B7A8-FA281D133B94}"/>
          </ac:spMkLst>
        </pc:spChg>
        <pc:spChg chg="add del">
          <ac:chgData name="Savsani, Kevin" userId="99631770-5cde-48fe-85c7-aa423b8ac279" providerId="ADAL" clId="{4A02CDB0-D76B-E24A-9816-0807A05E1AC3}" dt="2021-08-21T12:28:27.533" v="343" actId="26606"/>
          <ac:spMkLst>
            <pc:docMk/>
            <pc:sldMk cId="3905980584" sldId="261"/>
            <ac:spMk id="74" creationId="{21C9FE86-FCC3-4A31-AA1C-C882262B7FE7}"/>
          </ac:spMkLst>
        </pc:spChg>
        <pc:spChg chg="add del">
          <ac:chgData name="Savsani, Kevin" userId="99631770-5cde-48fe-85c7-aa423b8ac279" providerId="ADAL" clId="{4A02CDB0-D76B-E24A-9816-0807A05E1AC3}" dt="2021-08-21T12:28:27.533" v="343" actId="26606"/>
          <ac:spMkLst>
            <pc:docMk/>
            <pc:sldMk cId="3905980584" sldId="261"/>
            <ac:spMk id="76" creationId="{7D96243B-ECED-4B71-8E06-AE9A285EAD20}"/>
          </ac:spMkLst>
        </pc:spChg>
        <pc:spChg chg="add del">
          <ac:chgData name="Savsani, Kevin" userId="99631770-5cde-48fe-85c7-aa423b8ac279" providerId="ADAL" clId="{4A02CDB0-D76B-E24A-9816-0807A05E1AC3}" dt="2021-08-21T12:28:27.533" v="343" actId="26606"/>
          <ac:spMkLst>
            <pc:docMk/>
            <pc:sldMk cId="3905980584" sldId="261"/>
            <ac:spMk id="78" creationId="{A09989E4-EFDC-4A90-A633-E0525FB4139E}"/>
          </ac:spMkLst>
        </pc:spChg>
        <pc:spChg chg="add">
          <ac:chgData name="Savsani, Kevin" userId="99631770-5cde-48fe-85c7-aa423b8ac279" providerId="ADAL" clId="{4A02CDB0-D76B-E24A-9816-0807A05E1AC3}" dt="2021-08-21T12:28:27.533" v="343" actId="26606"/>
          <ac:spMkLst>
            <pc:docMk/>
            <pc:sldMk cId="3905980584" sldId="261"/>
            <ac:spMk id="83" creationId="{DEE2AD96-B495-4E06-9291-B71706F728CB}"/>
          </ac:spMkLst>
        </pc:spChg>
        <pc:spChg chg="add">
          <ac:chgData name="Savsani, Kevin" userId="99631770-5cde-48fe-85c7-aa423b8ac279" providerId="ADAL" clId="{4A02CDB0-D76B-E24A-9816-0807A05E1AC3}" dt="2021-08-21T12:28:27.533" v="343" actId="26606"/>
          <ac:spMkLst>
            <pc:docMk/>
            <pc:sldMk cId="3905980584" sldId="261"/>
            <ac:spMk id="85" creationId="{53CF6D67-C5A8-4ADD-9E8E-1E38CA1D3166}"/>
          </ac:spMkLst>
        </pc:spChg>
        <pc:spChg chg="add">
          <ac:chgData name="Savsani, Kevin" userId="99631770-5cde-48fe-85c7-aa423b8ac279" providerId="ADAL" clId="{4A02CDB0-D76B-E24A-9816-0807A05E1AC3}" dt="2021-08-21T12:28:27.533" v="343" actId="26606"/>
          <ac:spMkLst>
            <pc:docMk/>
            <pc:sldMk cId="3905980584" sldId="261"/>
            <ac:spMk id="87" creationId="{86909FA0-B515-4681-B7A8-FA281D133B94}"/>
          </ac:spMkLst>
        </pc:spChg>
        <pc:spChg chg="add">
          <ac:chgData name="Savsani, Kevin" userId="99631770-5cde-48fe-85c7-aa423b8ac279" providerId="ADAL" clId="{4A02CDB0-D76B-E24A-9816-0807A05E1AC3}" dt="2021-08-21T12:28:27.533" v="343" actId="26606"/>
          <ac:spMkLst>
            <pc:docMk/>
            <pc:sldMk cId="3905980584" sldId="261"/>
            <ac:spMk id="89" creationId="{21C9FE86-FCC3-4A31-AA1C-C882262B7FE7}"/>
          </ac:spMkLst>
        </pc:spChg>
        <pc:spChg chg="add">
          <ac:chgData name="Savsani, Kevin" userId="99631770-5cde-48fe-85c7-aa423b8ac279" providerId="ADAL" clId="{4A02CDB0-D76B-E24A-9816-0807A05E1AC3}" dt="2021-08-21T12:28:27.533" v="343" actId="26606"/>
          <ac:spMkLst>
            <pc:docMk/>
            <pc:sldMk cId="3905980584" sldId="261"/>
            <ac:spMk id="91" creationId="{7D96243B-ECED-4B71-8E06-AE9A285EAD20}"/>
          </ac:spMkLst>
        </pc:spChg>
        <pc:spChg chg="add">
          <ac:chgData name="Savsani, Kevin" userId="99631770-5cde-48fe-85c7-aa423b8ac279" providerId="ADAL" clId="{4A02CDB0-D76B-E24A-9816-0807A05E1AC3}" dt="2021-08-21T12:28:27.533" v="343" actId="26606"/>
          <ac:spMkLst>
            <pc:docMk/>
            <pc:sldMk cId="3905980584" sldId="261"/>
            <ac:spMk id="93" creationId="{A09989E4-EFDC-4A90-A633-E0525FB4139E}"/>
          </ac:spMkLst>
        </pc:spChg>
      </pc:sldChg>
      <pc:sldChg chg="addSp delSp modSp add mod">
        <pc:chgData name="Savsani, Kevin" userId="99631770-5cde-48fe-85c7-aa423b8ac279" providerId="ADAL" clId="{4A02CDB0-D76B-E24A-9816-0807A05E1AC3}" dt="2021-08-21T12:33:50.846" v="364" actId="20577"/>
        <pc:sldMkLst>
          <pc:docMk/>
          <pc:sldMk cId="4008030193" sldId="262"/>
        </pc:sldMkLst>
        <pc:spChg chg="mod">
          <ac:chgData name="Savsani, Kevin" userId="99631770-5cde-48fe-85c7-aa423b8ac279" providerId="ADAL" clId="{4A02CDB0-D76B-E24A-9816-0807A05E1AC3}" dt="2021-08-21T12:33:50.846" v="364" actId="20577"/>
          <ac:spMkLst>
            <pc:docMk/>
            <pc:sldMk cId="4008030193" sldId="262"/>
            <ac:spMk id="3" creationId="{1CFB3167-2D20-9C43-8FCA-9C86CED13DD6}"/>
          </ac:spMkLst>
        </pc:spChg>
        <pc:spChg chg="del">
          <ac:chgData name="Savsani, Kevin" userId="99631770-5cde-48fe-85c7-aa423b8ac279" providerId="ADAL" clId="{4A02CDB0-D76B-E24A-9816-0807A05E1AC3}" dt="2021-08-21T12:30:19.839" v="352" actId="26606"/>
          <ac:spMkLst>
            <pc:docMk/>
            <pc:sldMk cId="4008030193" sldId="262"/>
            <ac:spMk id="83" creationId="{DEE2AD96-B495-4E06-9291-B71706F728CB}"/>
          </ac:spMkLst>
        </pc:spChg>
        <pc:spChg chg="del">
          <ac:chgData name="Savsani, Kevin" userId="99631770-5cde-48fe-85c7-aa423b8ac279" providerId="ADAL" clId="{4A02CDB0-D76B-E24A-9816-0807A05E1AC3}" dt="2021-08-21T12:30:19.839" v="352" actId="26606"/>
          <ac:spMkLst>
            <pc:docMk/>
            <pc:sldMk cId="4008030193" sldId="262"/>
            <ac:spMk id="85" creationId="{53CF6D67-C5A8-4ADD-9E8E-1E38CA1D3166}"/>
          </ac:spMkLst>
        </pc:spChg>
        <pc:spChg chg="del">
          <ac:chgData name="Savsani, Kevin" userId="99631770-5cde-48fe-85c7-aa423b8ac279" providerId="ADAL" clId="{4A02CDB0-D76B-E24A-9816-0807A05E1AC3}" dt="2021-08-21T12:30:19.839" v="352" actId="26606"/>
          <ac:spMkLst>
            <pc:docMk/>
            <pc:sldMk cId="4008030193" sldId="262"/>
            <ac:spMk id="87" creationId="{86909FA0-B515-4681-B7A8-FA281D133B94}"/>
          </ac:spMkLst>
        </pc:spChg>
        <pc:spChg chg="del">
          <ac:chgData name="Savsani, Kevin" userId="99631770-5cde-48fe-85c7-aa423b8ac279" providerId="ADAL" clId="{4A02CDB0-D76B-E24A-9816-0807A05E1AC3}" dt="2021-08-21T12:30:19.839" v="352" actId="26606"/>
          <ac:spMkLst>
            <pc:docMk/>
            <pc:sldMk cId="4008030193" sldId="262"/>
            <ac:spMk id="89" creationId="{21C9FE86-FCC3-4A31-AA1C-C882262B7FE7}"/>
          </ac:spMkLst>
        </pc:spChg>
        <pc:spChg chg="del">
          <ac:chgData name="Savsani, Kevin" userId="99631770-5cde-48fe-85c7-aa423b8ac279" providerId="ADAL" clId="{4A02CDB0-D76B-E24A-9816-0807A05E1AC3}" dt="2021-08-21T12:30:19.839" v="352" actId="26606"/>
          <ac:spMkLst>
            <pc:docMk/>
            <pc:sldMk cId="4008030193" sldId="262"/>
            <ac:spMk id="91" creationId="{7D96243B-ECED-4B71-8E06-AE9A285EAD20}"/>
          </ac:spMkLst>
        </pc:spChg>
        <pc:spChg chg="del">
          <ac:chgData name="Savsani, Kevin" userId="99631770-5cde-48fe-85c7-aa423b8ac279" providerId="ADAL" clId="{4A02CDB0-D76B-E24A-9816-0807A05E1AC3}" dt="2021-08-21T12:30:19.839" v="352" actId="26606"/>
          <ac:spMkLst>
            <pc:docMk/>
            <pc:sldMk cId="4008030193" sldId="262"/>
            <ac:spMk id="93" creationId="{A09989E4-EFDC-4A90-A633-E0525FB4139E}"/>
          </ac:spMkLst>
        </pc:spChg>
        <pc:spChg chg="add del">
          <ac:chgData name="Savsani, Kevin" userId="99631770-5cde-48fe-85c7-aa423b8ac279" providerId="ADAL" clId="{4A02CDB0-D76B-E24A-9816-0807A05E1AC3}" dt="2021-08-21T12:30:29.181" v="354" actId="26606"/>
          <ac:spMkLst>
            <pc:docMk/>
            <pc:sldMk cId="4008030193" sldId="262"/>
            <ac:spMk id="98" creationId="{DEE2AD96-B495-4E06-9291-B71706F728CB}"/>
          </ac:spMkLst>
        </pc:spChg>
        <pc:spChg chg="add del">
          <ac:chgData name="Savsani, Kevin" userId="99631770-5cde-48fe-85c7-aa423b8ac279" providerId="ADAL" clId="{4A02CDB0-D76B-E24A-9816-0807A05E1AC3}" dt="2021-08-21T12:30:29.181" v="354" actId="26606"/>
          <ac:spMkLst>
            <pc:docMk/>
            <pc:sldMk cId="4008030193" sldId="262"/>
            <ac:spMk id="100" creationId="{53CF6D67-C5A8-4ADD-9E8E-1E38CA1D3166}"/>
          </ac:spMkLst>
        </pc:spChg>
        <pc:spChg chg="add del">
          <ac:chgData name="Savsani, Kevin" userId="99631770-5cde-48fe-85c7-aa423b8ac279" providerId="ADAL" clId="{4A02CDB0-D76B-E24A-9816-0807A05E1AC3}" dt="2021-08-21T12:30:29.181" v="354" actId="26606"/>
          <ac:spMkLst>
            <pc:docMk/>
            <pc:sldMk cId="4008030193" sldId="262"/>
            <ac:spMk id="102" creationId="{86909FA0-B515-4681-B7A8-FA281D133B94}"/>
          </ac:spMkLst>
        </pc:spChg>
        <pc:spChg chg="add del">
          <ac:chgData name="Savsani, Kevin" userId="99631770-5cde-48fe-85c7-aa423b8ac279" providerId="ADAL" clId="{4A02CDB0-D76B-E24A-9816-0807A05E1AC3}" dt="2021-08-21T12:30:29.181" v="354" actId="26606"/>
          <ac:spMkLst>
            <pc:docMk/>
            <pc:sldMk cId="4008030193" sldId="262"/>
            <ac:spMk id="104" creationId="{21C9FE86-FCC3-4A31-AA1C-C882262B7FE7}"/>
          </ac:spMkLst>
        </pc:spChg>
        <pc:spChg chg="add del">
          <ac:chgData name="Savsani, Kevin" userId="99631770-5cde-48fe-85c7-aa423b8ac279" providerId="ADAL" clId="{4A02CDB0-D76B-E24A-9816-0807A05E1AC3}" dt="2021-08-21T12:30:29.181" v="354" actId="26606"/>
          <ac:spMkLst>
            <pc:docMk/>
            <pc:sldMk cId="4008030193" sldId="262"/>
            <ac:spMk id="106" creationId="{7D96243B-ECED-4B71-8E06-AE9A285EAD20}"/>
          </ac:spMkLst>
        </pc:spChg>
        <pc:spChg chg="add del">
          <ac:chgData name="Savsani, Kevin" userId="99631770-5cde-48fe-85c7-aa423b8ac279" providerId="ADAL" clId="{4A02CDB0-D76B-E24A-9816-0807A05E1AC3}" dt="2021-08-21T12:30:29.181" v="354" actId="26606"/>
          <ac:spMkLst>
            <pc:docMk/>
            <pc:sldMk cId="4008030193" sldId="262"/>
            <ac:spMk id="108" creationId="{A09989E4-EFDC-4A90-A633-E0525FB4139E}"/>
          </ac:spMkLst>
        </pc:spChg>
        <pc:spChg chg="add del">
          <ac:chgData name="Savsani, Kevin" userId="99631770-5cde-48fe-85c7-aa423b8ac279" providerId="ADAL" clId="{4A02CDB0-D76B-E24A-9816-0807A05E1AC3}" dt="2021-08-21T12:30:52.096" v="358" actId="26606"/>
          <ac:spMkLst>
            <pc:docMk/>
            <pc:sldMk cId="4008030193" sldId="262"/>
            <ac:spMk id="113" creationId="{DEE2AD96-B495-4E06-9291-B71706F728CB}"/>
          </ac:spMkLst>
        </pc:spChg>
        <pc:spChg chg="add del">
          <ac:chgData name="Savsani, Kevin" userId="99631770-5cde-48fe-85c7-aa423b8ac279" providerId="ADAL" clId="{4A02CDB0-D76B-E24A-9816-0807A05E1AC3}" dt="2021-08-21T12:30:52.096" v="358" actId="26606"/>
          <ac:spMkLst>
            <pc:docMk/>
            <pc:sldMk cId="4008030193" sldId="262"/>
            <ac:spMk id="115" creationId="{53CF6D67-C5A8-4ADD-9E8E-1E38CA1D3166}"/>
          </ac:spMkLst>
        </pc:spChg>
        <pc:spChg chg="add del">
          <ac:chgData name="Savsani, Kevin" userId="99631770-5cde-48fe-85c7-aa423b8ac279" providerId="ADAL" clId="{4A02CDB0-D76B-E24A-9816-0807A05E1AC3}" dt="2021-08-21T12:30:52.096" v="358" actId="26606"/>
          <ac:spMkLst>
            <pc:docMk/>
            <pc:sldMk cId="4008030193" sldId="262"/>
            <ac:spMk id="117" creationId="{86909FA0-B515-4681-B7A8-FA281D133B94}"/>
          </ac:spMkLst>
        </pc:spChg>
        <pc:spChg chg="add del">
          <ac:chgData name="Savsani, Kevin" userId="99631770-5cde-48fe-85c7-aa423b8ac279" providerId="ADAL" clId="{4A02CDB0-D76B-E24A-9816-0807A05E1AC3}" dt="2021-08-21T12:30:52.096" v="358" actId="26606"/>
          <ac:spMkLst>
            <pc:docMk/>
            <pc:sldMk cId="4008030193" sldId="262"/>
            <ac:spMk id="119" creationId="{21C9FE86-FCC3-4A31-AA1C-C882262B7FE7}"/>
          </ac:spMkLst>
        </pc:spChg>
        <pc:spChg chg="add del">
          <ac:chgData name="Savsani, Kevin" userId="99631770-5cde-48fe-85c7-aa423b8ac279" providerId="ADAL" clId="{4A02CDB0-D76B-E24A-9816-0807A05E1AC3}" dt="2021-08-21T12:30:52.096" v="358" actId="26606"/>
          <ac:spMkLst>
            <pc:docMk/>
            <pc:sldMk cId="4008030193" sldId="262"/>
            <ac:spMk id="121" creationId="{7D96243B-ECED-4B71-8E06-AE9A285EAD20}"/>
          </ac:spMkLst>
        </pc:spChg>
        <pc:spChg chg="add del">
          <ac:chgData name="Savsani, Kevin" userId="99631770-5cde-48fe-85c7-aa423b8ac279" providerId="ADAL" clId="{4A02CDB0-D76B-E24A-9816-0807A05E1AC3}" dt="2021-08-21T12:30:52.096" v="358" actId="26606"/>
          <ac:spMkLst>
            <pc:docMk/>
            <pc:sldMk cId="4008030193" sldId="262"/>
            <ac:spMk id="123" creationId="{A09989E4-EFDC-4A90-A633-E0525FB4139E}"/>
          </ac:spMkLst>
        </pc:spChg>
        <pc:spChg chg="add">
          <ac:chgData name="Savsani, Kevin" userId="99631770-5cde-48fe-85c7-aa423b8ac279" providerId="ADAL" clId="{4A02CDB0-D76B-E24A-9816-0807A05E1AC3}" dt="2021-08-21T12:30:52.096" v="358" actId="26606"/>
          <ac:spMkLst>
            <pc:docMk/>
            <pc:sldMk cId="4008030193" sldId="262"/>
            <ac:spMk id="128" creationId="{DEE2AD96-B495-4E06-9291-B71706F728CB}"/>
          </ac:spMkLst>
        </pc:spChg>
        <pc:spChg chg="add">
          <ac:chgData name="Savsani, Kevin" userId="99631770-5cde-48fe-85c7-aa423b8ac279" providerId="ADAL" clId="{4A02CDB0-D76B-E24A-9816-0807A05E1AC3}" dt="2021-08-21T12:30:52.096" v="358" actId="26606"/>
          <ac:spMkLst>
            <pc:docMk/>
            <pc:sldMk cId="4008030193" sldId="262"/>
            <ac:spMk id="130" creationId="{53CF6D67-C5A8-4ADD-9E8E-1E38CA1D3166}"/>
          </ac:spMkLst>
        </pc:spChg>
        <pc:spChg chg="add">
          <ac:chgData name="Savsani, Kevin" userId="99631770-5cde-48fe-85c7-aa423b8ac279" providerId="ADAL" clId="{4A02CDB0-D76B-E24A-9816-0807A05E1AC3}" dt="2021-08-21T12:30:52.096" v="358" actId="26606"/>
          <ac:spMkLst>
            <pc:docMk/>
            <pc:sldMk cId="4008030193" sldId="262"/>
            <ac:spMk id="132" creationId="{86909FA0-B515-4681-B7A8-FA281D133B94}"/>
          </ac:spMkLst>
        </pc:spChg>
        <pc:spChg chg="add">
          <ac:chgData name="Savsani, Kevin" userId="99631770-5cde-48fe-85c7-aa423b8ac279" providerId="ADAL" clId="{4A02CDB0-D76B-E24A-9816-0807A05E1AC3}" dt="2021-08-21T12:30:52.096" v="358" actId="26606"/>
          <ac:spMkLst>
            <pc:docMk/>
            <pc:sldMk cId="4008030193" sldId="262"/>
            <ac:spMk id="134" creationId="{21C9FE86-FCC3-4A31-AA1C-C882262B7FE7}"/>
          </ac:spMkLst>
        </pc:spChg>
        <pc:spChg chg="add">
          <ac:chgData name="Savsani, Kevin" userId="99631770-5cde-48fe-85c7-aa423b8ac279" providerId="ADAL" clId="{4A02CDB0-D76B-E24A-9816-0807A05E1AC3}" dt="2021-08-21T12:30:52.096" v="358" actId="26606"/>
          <ac:spMkLst>
            <pc:docMk/>
            <pc:sldMk cId="4008030193" sldId="262"/>
            <ac:spMk id="136" creationId="{7D96243B-ECED-4B71-8E06-AE9A285EAD20}"/>
          </ac:spMkLst>
        </pc:spChg>
        <pc:spChg chg="add">
          <ac:chgData name="Savsani, Kevin" userId="99631770-5cde-48fe-85c7-aa423b8ac279" providerId="ADAL" clId="{4A02CDB0-D76B-E24A-9816-0807A05E1AC3}" dt="2021-08-21T12:30:52.096" v="358" actId="26606"/>
          <ac:spMkLst>
            <pc:docMk/>
            <pc:sldMk cId="4008030193" sldId="262"/>
            <ac:spMk id="138" creationId="{A09989E4-EFDC-4A90-A633-E0525FB4139E}"/>
          </ac:spMkLst>
        </pc:spChg>
      </pc:sldChg>
      <pc:sldChg chg="addSp delSp modSp add del mod ord addAnim">
        <pc:chgData name="Savsani, Kevin" userId="99631770-5cde-48fe-85c7-aa423b8ac279" providerId="ADAL" clId="{4A02CDB0-D76B-E24A-9816-0807A05E1AC3}" dt="2021-08-21T16:28:55.302" v="834" actId="2696"/>
        <pc:sldMkLst>
          <pc:docMk/>
          <pc:sldMk cId="3350419905" sldId="263"/>
        </pc:sldMkLst>
        <pc:spChg chg="mod">
          <ac:chgData name="Savsani, Kevin" userId="99631770-5cde-48fe-85c7-aa423b8ac279" providerId="ADAL" clId="{4A02CDB0-D76B-E24A-9816-0807A05E1AC3}" dt="2021-08-21T16:27:04.313" v="820" actId="27636"/>
          <ac:spMkLst>
            <pc:docMk/>
            <pc:sldMk cId="3350419905" sldId="263"/>
            <ac:spMk id="2" creationId="{8FB46072-AC7F-9644-AFA1-B932BEA09A4B}"/>
          </ac:spMkLst>
        </pc:spChg>
        <pc:spChg chg="del mod">
          <ac:chgData name="Savsani, Kevin" userId="99631770-5cde-48fe-85c7-aa423b8ac279" providerId="ADAL" clId="{4A02CDB0-D76B-E24A-9816-0807A05E1AC3}" dt="2021-08-21T12:47:27.171" v="398" actId="26606"/>
          <ac:spMkLst>
            <pc:docMk/>
            <pc:sldMk cId="3350419905" sldId="263"/>
            <ac:spMk id="3" creationId="{1CFB3167-2D20-9C43-8FCA-9C86CED13DD6}"/>
          </ac:spMkLst>
        </pc:spChg>
        <pc:spChg chg="add del">
          <ac:chgData name="Savsani, Kevin" userId="99631770-5cde-48fe-85c7-aa423b8ac279" providerId="ADAL" clId="{4A02CDB0-D76B-E24A-9816-0807A05E1AC3}" dt="2021-08-21T16:25:54.637" v="813" actId="26606"/>
          <ac:spMkLst>
            <pc:docMk/>
            <pc:sldMk cId="3350419905" sldId="263"/>
            <ac:spMk id="79" creationId="{0E30439A-8A5B-46EC-8283-9B6B031D40D0}"/>
          </ac:spMkLst>
        </pc:spChg>
        <pc:spChg chg="add del">
          <ac:chgData name="Savsani, Kevin" userId="99631770-5cde-48fe-85c7-aa423b8ac279" providerId="ADAL" clId="{4A02CDB0-D76B-E24A-9816-0807A05E1AC3}" dt="2021-08-21T16:25:54.637" v="813" actId="26606"/>
          <ac:spMkLst>
            <pc:docMk/>
            <pc:sldMk cId="3350419905" sldId="263"/>
            <ac:spMk id="81" creationId="{5CEAD642-85CF-4750-8432-7C80C901F001}"/>
          </ac:spMkLst>
        </pc:spChg>
        <pc:spChg chg="add del">
          <ac:chgData name="Savsani, Kevin" userId="99631770-5cde-48fe-85c7-aa423b8ac279" providerId="ADAL" clId="{4A02CDB0-D76B-E24A-9816-0807A05E1AC3}" dt="2021-08-21T16:25:54.637" v="813" actId="26606"/>
          <ac:spMkLst>
            <pc:docMk/>
            <pc:sldMk cId="3350419905" sldId="263"/>
            <ac:spMk id="83" creationId="{FA33EEAE-15D5-4119-8C1E-89D943F911EF}"/>
          </ac:spMkLst>
        </pc:spChg>
        <pc:spChg chg="add del">
          <ac:chgData name="Savsani, Kevin" userId="99631770-5cde-48fe-85c7-aa423b8ac279" providerId="ADAL" clId="{4A02CDB0-D76B-E24A-9816-0807A05E1AC3}" dt="2021-08-21T16:25:54.637" v="813" actId="26606"/>
          <ac:spMkLst>
            <pc:docMk/>
            <pc:sldMk cId="3350419905" sldId="263"/>
            <ac:spMk id="85" creationId="{730D8B3B-9B80-4025-B934-26DC7D7CD231}"/>
          </ac:spMkLst>
        </pc:spChg>
        <pc:spChg chg="add del">
          <ac:chgData name="Savsani, Kevin" userId="99631770-5cde-48fe-85c7-aa423b8ac279" providerId="ADAL" clId="{4A02CDB0-D76B-E24A-9816-0807A05E1AC3}" dt="2021-08-21T16:25:54.637" v="813" actId="26606"/>
          <ac:spMkLst>
            <pc:docMk/>
            <pc:sldMk cId="3350419905" sldId="263"/>
            <ac:spMk id="87" creationId="{B5A1B09C-1565-46F8-B70F-621C5EB48A09}"/>
          </ac:spMkLst>
        </pc:spChg>
        <pc:spChg chg="add del">
          <ac:chgData name="Savsani, Kevin" userId="99631770-5cde-48fe-85c7-aa423b8ac279" providerId="ADAL" clId="{4A02CDB0-D76B-E24A-9816-0807A05E1AC3}" dt="2021-08-21T16:25:54.637" v="813" actId="26606"/>
          <ac:spMkLst>
            <pc:docMk/>
            <pc:sldMk cId="3350419905" sldId="263"/>
            <ac:spMk id="89" creationId="{8C516CC8-80AC-446C-A56E-9F54B7210402}"/>
          </ac:spMkLst>
        </pc:spChg>
        <pc:spChg chg="add del">
          <ac:chgData name="Savsani, Kevin" userId="99631770-5cde-48fe-85c7-aa423b8ac279" providerId="ADAL" clId="{4A02CDB0-D76B-E24A-9816-0807A05E1AC3}" dt="2021-08-21T16:25:54.637" v="813" actId="26606"/>
          <ac:spMkLst>
            <pc:docMk/>
            <pc:sldMk cId="3350419905" sldId="263"/>
            <ac:spMk id="91" creationId="{53947E58-F088-49F1-A3D1-DEA690192E84}"/>
          </ac:spMkLst>
        </pc:spChg>
        <pc:spChg chg="add del">
          <ac:chgData name="Savsani, Kevin" userId="99631770-5cde-48fe-85c7-aa423b8ac279" providerId="ADAL" clId="{4A02CDB0-D76B-E24A-9816-0807A05E1AC3}" dt="2021-08-21T16:25:54.629" v="812" actId="26606"/>
          <ac:spMkLst>
            <pc:docMk/>
            <pc:sldMk cId="3350419905" sldId="263"/>
            <ac:spMk id="96" creationId="{6F5A5072-7B47-4D32-B52A-4EBBF590B8A5}"/>
          </ac:spMkLst>
        </pc:spChg>
        <pc:spChg chg="add del">
          <ac:chgData name="Savsani, Kevin" userId="99631770-5cde-48fe-85c7-aa423b8ac279" providerId="ADAL" clId="{4A02CDB0-D76B-E24A-9816-0807A05E1AC3}" dt="2021-08-21T16:25:54.629" v="812" actId="26606"/>
          <ac:spMkLst>
            <pc:docMk/>
            <pc:sldMk cId="3350419905" sldId="263"/>
            <ac:spMk id="98" creationId="{9715DAF0-AE1B-46C9-8A6B-DB2AA05AB91D}"/>
          </ac:spMkLst>
        </pc:spChg>
        <pc:spChg chg="add del">
          <ac:chgData name="Savsani, Kevin" userId="99631770-5cde-48fe-85c7-aa423b8ac279" providerId="ADAL" clId="{4A02CDB0-D76B-E24A-9816-0807A05E1AC3}" dt="2021-08-21T16:25:54.629" v="812" actId="26606"/>
          <ac:spMkLst>
            <pc:docMk/>
            <pc:sldMk cId="3350419905" sldId="263"/>
            <ac:spMk id="100" creationId="{6016219D-510E-4184-9090-6D5578A87BD1}"/>
          </ac:spMkLst>
        </pc:spChg>
        <pc:spChg chg="add del">
          <ac:chgData name="Savsani, Kevin" userId="99631770-5cde-48fe-85c7-aa423b8ac279" providerId="ADAL" clId="{4A02CDB0-D76B-E24A-9816-0807A05E1AC3}" dt="2021-08-21T16:25:54.629" v="812" actId="26606"/>
          <ac:spMkLst>
            <pc:docMk/>
            <pc:sldMk cId="3350419905" sldId="263"/>
            <ac:spMk id="102" creationId="{AFF4A713-7B75-4B21-90D7-5AB19547C728}"/>
          </ac:spMkLst>
        </pc:spChg>
        <pc:spChg chg="add del">
          <ac:chgData name="Savsani, Kevin" userId="99631770-5cde-48fe-85c7-aa423b8ac279" providerId="ADAL" clId="{4A02CDB0-D76B-E24A-9816-0807A05E1AC3}" dt="2021-08-21T16:25:54.629" v="812" actId="26606"/>
          <ac:spMkLst>
            <pc:docMk/>
            <pc:sldMk cId="3350419905" sldId="263"/>
            <ac:spMk id="104" creationId="{DC631C0B-6DA6-4E57-8231-CE32B3434A7E}"/>
          </ac:spMkLst>
        </pc:spChg>
        <pc:spChg chg="add del">
          <ac:chgData name="Savsani, Kevin" userId="99631770-5cde-48fe-85c7-aa423b8ac279" providerId="ADAL" clId="{4A02CDB0-D76B-E24A-9816-0807A05E1AC3}" dt="2021-08-21T16:25:54.629" v="812" actId="26606"/>
          <ac:spMkLst>
            <pc:docMk/>
            <pc:sldMk cId="3350419905" sldId="263"/>
            <ac:spMk id="106" creationId="{C29501E6-A978-4A61-9689-9085AF97A53A}"/>
          </ac:spMkLst>
        </pc:spChg>
        <pc:spChg chg="add del">
          <ac:chgData name="Savsani, Kevin" userId="99631770-5cde-48fe-85c7-aa423b8ac279" providerId="ADAL" clId="{4A02CDB0-D76B-E24A-9816-0807A05E1AC3}" dt="2021-08-21T16:26:07.636" v="814" actId="26606"/>
          <ac:spMkLst>
            <pc:docMk/>
            <pc:sldMk cId="3350419905" sldId="263"/>
            <ac:spMk id="108" creationId="{43C48B49-6135-48B6-AC0F-97E5D8D1F03F}"/>
          </ac:spMkLst>
        </pc:spChg>
        <pc:spChg chg="add del">
          <ac:chgData name="Savsani, Kevin" userId="99631770-5cde-48fe-85c7-aa423b8ac279" providerId="ADAL" clId="{4A02CDB0-D76B-E24A-9816-0807A05E1AC3}" dt="2021-08-21T16:26:07.636" v="814" actId="26606"/>
          <ac:spMkLst>
            <pc:docMk/>
            <pc:sldMk cId="3350419905" sldId="263"/>
            <ac:spMk id="109" creationId="{9715DAF0-AE1B-46C9-8A6B-DB2AA05AB91D}"/>
          </ac:spMkLst>
        </pc:spChg>
        <pc:spChg chg="add del">
          <ac:chgData name="Savsani, Kevin" userId="99631770-5cde-48fe-85c7-aa423b8ac279" providerId="ADAL" clId="{4A02CDB0-D76B-E24A-9816-0807A05E1AC3}" dt="2021-08-21T16:26:07.636" v="814" actId="26606"/>
          <ac:spMkLst>
            <pc:docMk/>
            <pc:sldMk cId="3350419905" sldId="263"/>
            <ac:spMk id="110" creationId="{DC631C0B-6DA6-4E57-8231-CE32B3434A7E}"/>
          </ac:spMkLst>
        </pc:spChg>
        <pc:spChg chg="add del">
          <ac:chgData name="Savsani, Kevin" userId="99631770-5cde-48fe-85c7-aa423b8ac279" providerId="ADAL" clId="{4A02CDB0-D76B-E24A-9816-0807A05E1AC3}" dt="2021-08-21T16:26:07.636" v="814" actId="26606"/>
          <ac:spMkLst>
            <pc:docMk/>
            <pc:sldMk cId="3350419905" sldId="263"/>
            <ac:spMk id="111" creationId="{F256AC18-FB41-4977-8B0C-F5082335AB7D}"/>
          </ac:spMkLst>
        </pc:spChg>
        <pc:spChg chg="add del">
          <ac:chgData name="Savsani, Kevin" userId="99631770-5cde-48fe-85c7-aa423b8ac279" providerId="ADAL" clId="{4A02CDB0-D76B-E24A-9816-0807A05E1AC3}" dt="2021-08-21T16:26:07.636" v="814" actId="26606"/>
          <ac:spMkLst>
            <pc:docMk/>
            <pc:sldMk cId="3350419905" sldId="263"/>
            <ac:spMk id="112" creationId="{AFF4A713-7B75-4B21-90D7-5AB19547C728}"/>
          </ac:spMkLst>
        </pc:spChg>
        <pc:spChg chg="add del">
          <ac:chgData name="Savsani, Kevin" userId="99631770-5cde-48fe-85c7-aa423b8ac279" providerId="ADAL" clId="{4A02CDB0-D76B-E24A-9816-0807A05E1AC3}" dt="2021-08-21T16:26:22.874" v="818" actId="26606"/>
          <ac:spMkLst>
            <pc:docMk/>
            <pc:sldMk cId="3350419905" sldId="263"/>
            <ac:spMk id="117" creationId="{EB270761-CC40-4F3F-A916-7E3BC3989348}"/>
          </ac:spMkLst>
        </pc:spChg>
        <pc:spChg chg="add del">
          <ac:chgData name="Savsani, Kevin" userId="99631770-5cde-48fe-85c7-aa423b8ac279" providerId="ADAL" clId="{4A02CDB0-D76B-E24A-9816-0807A05E1AC3}" dt="2021-08-21T16:26:22.874" v="818" actId="26606"/>
          <ac:spMkLst>
            <pc:docMk/>
            <pc:sldMk cId="3350419905" sldId="263"/>
            <ac:spMk id="119" creationId="{2820855C-9FA4-417A-BE67-63C022F81980}"/>
          </ac:spMkLst>
        </pc:spChg>
        <pc:spChg chg="add del">
          <ac:chgData name="Savsani, Kevin" userId="99631770-5cde-48fe-85c7-aa423b8ac279" providerId="ADAL" clId="{4A02CDB0-D76B-E24A-9816-0807A05E1AC3}" dt="2021-08-21T16:26:22.874" v="818" actId="26606"/>
          <ac:spMkLst>
            <pc:docMk/>
            <pc:sldMk cId="3350419905" sldId="263"/>
            <ac:spMk id="121" creationId="{D7E6A49B-1B06-403E-8CC5-ACB38A6BDEEB}"/>
          </ac:spMkLst>
        </pc:spChg>
        <pc:spChg chg="add del">
          <ac:chgData name="Savsani, Kevin" userId="99631770-5cde-48fe-85c7-aa423b8ac279" providerId="ADAL" clId="{4A02CDB0-D76B-E24A-9816-0807A05E1AC3}" dt="2021-08-21T16:26:22.865" v="817" actId="26606"/>
          <ac:spMkLst>
            <pc:docMk/>
            <pc:sldMk cId="3350419905" sldId="263"/>
            <ac:spMk id="123" creationId="{DA542B6D-E775-4832-91DC-2D20F857813A}"/>
          </ac:spMkLst>
        </pc:spChg>
        <pc:spChg chg="add del">
          <ac:chgData name="Savsani, Kevin" userId="99631770-5cde-48fe-85c7-aa423b8ac279" providerId="ADAL" clId="{4A02CDB0-D76B-E24A-9816-0807A05E1AC3}" dt="2021-08-21T16:26:22.865" v="817" actId="26606"/>
          <ac:spMkLst>
            <pc:docMk/>
            <pc:sldMk cId="3350419905" sldId="263"/>
            <ac:spMk id="126" creationId="{943CAA20-3569-4189-9E48-239A229A86CA}"/>
          </ac:spMkLst>
        </pc:spChg>
        <pc:spChg chg="del">
          <ac:chgData name="Savsani, Kevin" userId="99631770-5cde-48fe-85c7-aa423b8ac279" providerId="ADAL" clId="{4A02CDB0-D76B-E24A-9816-0807A05E1AC3}" dt="2021-08-21T12:47:27.171" v="398" actId="26606"/>
          <ac:spMkLst>
            <pc:docMk/>
            <pc:sldMk cId="3350419905" sldId="263"/>
            <ac:spMk id="128" creationId="{DEE2AD96-B495-4E06-9291-B71706F728CB}"/>
          </ac:spMkLst>
        </pc:spChg>
        <pc:spChg chg="add">
          <ac:chgData name="Savsani, Kevin" userId="99631770-5cde-48fe-85c7-aa423b8ac279" providerId="ADAL" clId="{4A02CDB0-D76B-E24A-9816-0807A05E1AC3}" dt="2021-08-21T16:26:22.874" v="818" actId="26606"/>
          <ac:spMkLst>
            <pc:docMk/>
            <pc:sldMk cId="3350419905" sldId="263"/>
            <ac:spMk id="129" creationId="{43C48B49-6135-48B6-AC0F-97E5D8D1F03F}"/>
          </ac:spMkLst>
        </pc:spChg>
        <pc:spChg chg="del">
          <ac:chgData name="Savsani, Kevin" userId="99631770-5cde-48fe-85c7-aa423b8ac279" providerId="ADAL" clId="{4A02CDB0-D76B-E24A-9816-0807A05E1AC3}" dt="2021-08-21T12:47:27.171" v="398" actId="26606"/>
          <ac:spMkLst>
            <pc:docMk/>
            <pc:sldMk cId="3350419905" sldId="263"/>
            <ac:spMk id="130" creationId="{53CF6D67-C5A8-4ADD-9E8E-1E38CA1D3166}"/>
          </ac:spMkLst>
        </pc:spChg>
        <pc:spChg chg="add">
          <ac:chgData name="Savsani, Kevin" userId="99631770-5cde-48fe-85c7-aa423b8ac279" providerId="ADAL" clId="{4A02CDB0-D76B-E24A-9816-0807A05E1AC3}" dt="2021-08-21T16:26:22.874" v="818" actId="26606"/>
          <ac:spMkLst>
            <pc:docMk/>
            <pc:sldMk cId="3350419905" sldId="263"/>
            <ac:spMk id="131" creationId="{9715DAF0-AE1B-46C9-8A6B-DB2AA05AB91D}"/>
          </ac:spMkLst>
        </pc:spChg>
        <pc:spChg chg="del">
          <ac:chgData name="Savsani, Kevin" userId="99631770-5cde-48fe-85c7-aa423b8ac279" providerId="ADAL" clId="{4A02CDB0-D76B-E24A-9816-0807A05E1AC3}" dt="2021-08-21T12:47:27.171" v="398" actId="26606"/>
          <ac:spMkLst>
            <pc:docMk/>
            <pc:sldMk cId="3350419905" sldId="263"/>
            <ac:spMk id="132" creationId="{86909FA0-B515-4681-B7A8-FA281D133B94}"/>
          </ac:spMkLst>
        </pc:spChg>
        <pc:spChg chg="add">
          <ac:chgData name="Savsani, Kevin" userId="99631770-5cde-48fe-85c7-aa423b8ac279" providerId="ADAL" clId="{4A02CDB0-D76B-E24A-9816-0807A05E1AC3}" dt="2021-08-21T16:26:22.874" v="818" actId="26606"/>
          <ac:spMkLst>
            <pc:docMk/>
            <pc:sldMk cId="3350419905" sldId="263"/>
            <ac:spMk id="133" creationId="{DC631C0B-6DA6-4E57-8231-CE32B3434A7E}"/>
          </ac:spMkLst>
        </pc:spChg>
        <pc:spChg chg="del">
          <ac:chgData name="Savsani, Kevin" userId="99631770-5cde-48fe-85c7-aa423b8ac279" providerId="ADAL" clId="{4A02CDB0-D76B-E24A-9816-0807A05E1AC3}" dt="2021-08-21T12:47:27.171" v="398" actId="26606"/>
          <ac:spMkLst>
            <pc:docMk/>
            <pc:sldMk cId="3350419905" sldId="263"/>
            <ac:spMk id="134" creationId="{21C9FE86-FCC3-4A31-AA1C-C882262B7FE7}"/>
          </ac:spMkLst>
        </pc:spChg>
        <pc:spChg chg="add">
          <ac:chgData name="Savsani, Kevin" userId="99631770-5cde-48fe-85c7-aa423b8ac279" providerId="ADAL" clId="{4A02CDB0-D76B-E24A-9816-0807A05E1AC3}" dt="2021-08-21T16:26:22.874" v="818" actId="26606"/>
          <ac:spMkLst>
            <pc:docMk/>
            <pc:sldMk cId="3350419905" sldId="263"/>
            <ac:spMk id="135" creationId="{F256AC18-FB41-4977-8B0C-F5082335AB7D}"/>
          </ac:spMkLst>
        </pc:spChg>
        <pc:spChg chg="del">
          <ac:chgData name="Savsani, Kevin" userId="99631770-5cde-48fe-85c7-aa423b8ac279" providerId="ADAL" clId="{4A02CDB0-D76B-E24A-9816-0807A05E1AC3}" dt="2021-08-21T12:47:27.171" v="398" actId="26606"/>
          <ac:spMkLst>
            <pc:docMk/>
            <pc:sldMk cId="3350419905" sldId="263"/>
            <ac:spMk id="136" creationId="{7D96243B-ECED-4B71-8E06-AE9A285EAD20}"/>
          </ac:spMkLst>
        </pc:spChg>
        <pc:spChg chg="add">
          <ac:chgData name="Savsani, Kevin" userId="99631770-5cde-48fe-85c7-aa423b8ac279" providerId="ADAL" clId="{4A02CDB0-D76B-E24A-9816-0807A05E1AC3}" dt="2021-08-21T16:26:22.874" v="818" actId="26606"/>
          <ac:spMkLst>
            <pc:docMk/>
            <pc:sldMk cId="3350419905" sldId="263"/>
            <ac:spMk id="137" creationId="{AFF4A713-7B75-4B21-90D7-5AB19547C728}"/>
          </ac:spMkLst>
        </pc:spChg>
        <pc:spChg chg="del">
          <ac:chgData name="Savsani, Kevin" userId="99631770-5cde-48fe-85c7-aa423b8ac279" providerId="ADAL" clId="{4A02CDB0-D76B-E24A-9816-0807A05E1AC3}" dt="2021-08-21T12:47:27.171" v="398" actId="26606"/>
          <ac:spMkLst>
            <pc:docMk/>
            <pc:sldMk cId="3350419905" sldId="263"/>
            <ac:spMk id="138" creationId="{A09989E4-EFDC-4A90-A633-E0525FB4139E}"/>
          </ac:spMkLst>
        </pc:spChg>
      </pc:sldChg>
      <pc:sldChg chg="addSp delSp modSp add mod">
        <pc:chgData name="Savsani, Kevin" userId="99631770-5cde-48fe-85c7-aa423b8ac279" providerId="ADAL" clId="{4A02CDB0-D76B-E24A-9816-0807A05E1AC3}" dt="2021-08-25T05:09:18.452" v="985" actId="313"/>
        <pc:sldMkLst>
          <pc:docMk/>
          <pc:sldMk cId="297312349" sldId="264"/>
        </pc:sldMkLst>
        <pc:spChg chg="mod">
          <ac:chgData name="Savsani, Kevin" userId="99631770-5cde-48fe-85c7-aa423b8ac279" providerId="ADAL" clId="{4A02CDB0-D76B-E24A-9816-0807A05E1AC3}" dt="2021-08-21T12:47:59.413" v="401"/>
          <ac:spMkLst>
            <pc:docMk/>
            <pc:sldMk cId="297312349" sldId="264"/>
            <ac:spMk id="2" creationId="{8FB46072-AC7F-9644-AFA1-B932BEA09A4B}"/>
          </ac:spMkLst>
        </pc:spChg>
        <pc:spChg chg="mod">
          <ac:chgData name="Savsani, Kevin" userId="99631770-5cde-48fe-85c7-aa423b8ac279" providerId="ADAL" clId="{4A02CDB0-D76B-E24A-9816-0807A05E1AC3}" dt="2021-08-25T05:09:18.452" v="985" actId="313"/>
          <ac:spMkLst>
            <pc:docMk/>
            <pc:sldMk cId="297312349" sldId="264"/>
            <ac:spMk id="3" creationId="{1CFB3167-2D20-9C43-8FCA-9C86CED13DD6}"/>
          </ac:spMkLst>
        </pc:spChg>
        <pc:spChg chg="add del">
          <ac:chgData name="Savsani, Kevin" userId="99631770-5cde-48fe-85c7-aa423b8ac279" providerId="ADAL" clId="{4A02CDB0-D76B-E24A-9816-0807A05E1AC3}" dt="2021-08-21T12:51:15.216" v="422" actId="26606"/>
          <ac:spMkLst>
            <pc:docMk/>
            <pc:sldMk cId="297312349" sldId="264"/>
            <ac:spMk id="79" creationId="{DEE2AD96-B495-4E06-9291-B71706F728CB}"/>
          </ac:spMkLst>
        </pc:spChg>
        <pc:spChg chg="add del">
          <ac:chgData name="Savsani, Kevin" userId="99631770-5cde-48fe-85c7-aa423b8ac279" providerId="ADAL" clId="{4A02CDB0-D76B-E24A-9816-0807A05E1AC3}" dt="2021-08-21T12:51:15.216" v="422" actId="26606"/>
          <ac:spMkLst>
            <pc:docMk/>
            <pc:sldMk cId="297312349" sldId="264"/>
            <ac:spMk id="81" creationId="{53CF6D67-C5A8-4ADD-9E8E-1E38CA1D3166}"/>
          </ac:spMkLst>
        </pc:spChg>
        <pc:spChg chg="add del">
          <ac:chgData name="Savsani, Kevin" userId="99631770-5cde-48fe-85c7-aa423b8ac279" providerId="ADAL" clId="{4A02CDB0-D76B-E24A-9816-0807A05E1AC3}" dt="2021-08-21T12:51:15.216" v="422" actId="26606"/>
          <ac:spMkLst>
            <pc:docMk/>
            <pc:sldMk cId="297312349" sldId="264"/>
            <ac:spMk id="83" creationId="{86909FA0-B515-4681-B7A8-FA281D133B94}"/>
          </ac:spMkLst>
        </pc:spChg>
        <pc:spChg chg="add del">
          <ac:chgData name="Savsani, Kevin" userId="99631770-5cde-48fe-85c7-aa423b8ac279" providerId="ADAL" clId="{4A02CDB0-D76B-E24A-9816-0807A05E1AC3}" dt="2021-08-21T12:51:15.216" v="422" actId="26606"/>
          <ac:spMkLst>
            <pc:docMk/>
            <pc:sldMk cId="297312349" sldId="264"/>
            <ac:spMk id="85" creationId="{21C9FE86-FCC3-4A31-AA1C-C882262B7FE7}"/>
          </ac:spMkLst>
        </pc:spChg>
        <pc:spChg chg="add del">
          <ac:chgData name="Savsani, Kevin" userId="99631770-5cde-48fe-85c7-aa423b8ac279" providerId="ADAL" clId="{4A02CDB0-D76B-E24A-9816-0807A05E1AC3}" dt="2021-08-21T12:51:15.216" v="422" actId="26606"/>
          <ac:spMkLst>
            <pc:docMk/>
            <pc:sldMk cId="297312349" sldId="264"/>
            <ac:spMk id="87" creationId="{7D96243B-ECED-4B71-8E06-AE9A285EAD20}"/>
          </ac:spMkLst>
        </pc:spChg>
        <pc:spChg chg="add del">
          <ac:chgData name="Savsani, Kevin" userId="99631770-5cde-48fe-85c7-aa423b8ac279" providerId="ADAL" clId="{4A02CDB0-D76B-E24A-9816-0807A05E1AC3}" dt="2021-08-21T12:51:15.216" v="422" actId="26606"/>
          <ac:spMkLst>
            <pc:docMk/>
            <pc:sldMk cId="297312349" sldId="264"/>
            <ac:spMk id="89" creationId="{A09989E4-EFDC-4A90-A633-E0525FB4139E}"/>
          </ac:spMkLst>
        </pc:spChg>
        <pc:spChg chg="add del">
          <ac:chgData name="Savsani, Kevin" userId="99631770-5cde-48fe-85c7-aa423b8ac279" providerId="ADAL" clId="{4A02CDB0-D76B-E24A-9816-0807A05E1AC3}" dt="2021-08-21T12:54:25.065" v="463" actId="26606"/>
          <ac:spMkLst>
            <pc:docMk/>
            <pc:sldMk cId="297312349" sldId="264"/>
            <ac:spMk id="94" creationId="{DEE2AD96-B495-4E06-9291-B71706F728CB}"/>
          </ac:spMkLst>
        </pc:spChg>
        <pc:spChg chg="add del">
          <ac:chgData name="Savsani, Kevin" userId="99631770-5cde-48fe-85c7-aa423b8ac279" providerId="ADAL" clId="{4A02CDB0-D76B-E24A-9816-0807A05E1AC3}" dt="2021-08-21T12:54:25.065" v="463" actId="26606"/>
          <ac:spMkLst>
            <pc:docMk/>
            <pc:sldMk cId="297312349" sldId="264"/>
            <ac:spMk id="96" creationId="{53CF6D67-C5A8-4ADD-9E8E-1E38CA1D3166}"/>
          </ac:spMkLst>
        </pc:spChg>
        <pc:spChg chg="add del">
          <ac:chgData name="Savsani, Kevin" userId="99631770-5cde-48fe-85c7-aa423b8ac279" providerId="ADAL" clId="{4A02CDB0-D76B-E24A-9816-0807A05E1AC3}" dt="2021-08-21T12:54:25.065" v="463" actId="26606"/>
          <ac:spMkLst>
            <pc:docMk/>
            <pc:sldMk cId="297312349" sldId="264"/>
            <ac:spMk id="98" creationId="{86909FA0-B515-4681-B7A8-FA281D133B94}"/>
          </ac:spMkLst>
        </pc:spChg>
        <pc:spChg chg="add del">
          <ac:chgData name="Savsani, Kevin" userId="99631770-5cde-48fe-85c7-aa423b8ac279" providerId="ADAL" clId="{4A02CDB0-D76B-E24A-9816-0807A05E1AC3}" dt="2021-08-21T12:54:25.065" v="463" actId="26606"/>
          <ac:spMkLst>
            <pc:docMk/>
            <pc:sldMk cId="297312349" sldId="264"/>
            <ac:spMk id="100" creationId="{21C9FE86-FCC3-4A31-AA1C-C882262B7FE7}"/>
          </ac:spMkLst>
        </pc:spChg>
        <pc:spChg chg="add del">
          <ac:chgData name="Savsani, Kevin" userId="99631770-5cde-48fe-85c7-aa423b8ac279" providerId="ADAL" clId="{4A02CDB0-D76B-E24A-9816-0807A05E1AC3}" dt="2021-08-21T12:54:25.065" v="463" actId="26606"/>
          <ac:spMkLst>
            <pc:docMk/>
            <pc:sldMk cId="297312349" sldId="264"/>
            <ac:spMk id="102" creationId="{7D96243B-ECED-4B71-8E06-AE9A285EAD20}"/>
          </ac:spMkLst>
        </pc:spChg>
        <pc:spChg chg="add del">
          <ac:chgData name="Savsani, Kevin" userId="99631770-5cde-48fe-85c7-aa423b8ac279" providerId="ADAL" clId="{4A02CDB0-D76B-E24A-9816-0807A05E1AC3}" dt="2021-08-21T12:54:25.065" v="463" actId="26606"/>
          <ac:spMkLst>
            <pc:docMk/>
            <pc:sldMk cId="297312349" sldId="264"/>
            <ac:spMk id="104" creationId="{A09989E4-EFDC-4A90-A633-E0525FB4139E}"/>
          </ac:spMkLst>
        </pc:spChg>
        <pc:spChg chg="add">
          <ac:chgData name="Savsani, Kevin" userId="99631770-5cde-48fe-85c7-aa423b8ac279" providerId="ADAL" clId="{4A02CDB0-D76B-E24A-9816-0807A05E1AC3}" dt="2021-08-21T12:54:25.065" v="463" actId="26606"/>
          <ac:spMkLst>
            <pc:docMk/>
            <pc:sldMk cId="297312349" sldId="264"/>
            <ac:spMk id="109" creationId="{DEE2AD96-B495-4E06-9291-B71706F728CB}"/>
          </ac:spMkLst>
        </pc:spChg>
        <pc:spChg chg="add">
          <ac:chgData name="Savsani, Kevin" userId="99631770-5cde-48fe-85c7-aa423b8ac279" providerId="ADAL" clId="{4A02CDB0-D76B-E24A-9816-0807A05E1AC3}" dt="2021-08-21T12:54:25.065" v="463" actId="26606"/>
          <ac:spMkLst>
            <pc:docMk/>
            <pc:sldMk cId="297312349" sldId="264"/>
            <ac:spMk id="111" creationId="{53CF6D67-C5A8-4ADD-9E8E-1E38CA1D3166}"/>
          </ac:spMkLst>
        </pc:spChg>
        <pc:spChg chg="add">
          <ac:chgData name="Savsani, Kevin" userId="99631770-5cde-48fe-85c7-aa423b8ac279" providerId="ADAL" clId="{4A02CDB0-D76B-E24A-9816-0807A05E1AC3}" dt="2021-08-21T12:54:25.065" v="463" actId="26606"/>
          <ac:spMkLst>
            <pc:docMk/>
            <pc:sldMk cId="297312349" sldId="264"/>
            <ac:spMk id="113" creationId="{86909FA0-B515-4681-B7A8-FA281D133B94}"/>
          </ac:spMkLst>
        </pc:spChg>
        <pc:spChg chg="add">
          <ac:chgData name="Savsani, Kevin" userId="99631770-5cde-48fe-85c7-aa423b8ac279" providerId="ADAL" clId="{4A02CDB0-D76B-E24A-9816-0807A05E1AC3}" dt="2021-08-21T12:54:25.065" v="463" actId="26606"/>
          <ac:spMkLst>
            <pc:docMk/>
            <pc:sldMk cId="297312349" sldId="264"/>
            <ac:spMk id="115" creationId="{21C9FE86-FCC3-4A31-AA1C-C882262B7FE7}"/>
          </ac:spMkLst>
        </pc:spChg>
        <pc:spChg chg="add">
          <ac:chgData name="Savsani, Kevin" userId="99631770-5cde-48fe-85c7-aa423b8ac279" providerId="ADAL" clId="{4A02CDB0-D76B-E24A-9816-0807A05E1AC3}" dt="2021-08-21T12:54:25.065" v="463" actId="26606"/>
          <ac:spMkLst>
            <pc:docMk/>
            <pc:sldMk cId="297312349" sldId="264"/>
            <ac:spMk id="117" creationId="{7D96243B-ECED-4B71-8E06-AE9A285EAD20}"/>
          </ac:spMkLst>
        </pc:spChg>
        <pc:spChg chg="add">
          <ac:chgData name="Savsani, Kevin" userId="99631770-5cde-48fe-85c7-aa423b8ac279" providerId="ADAL" clId="{4A02CDB0-D76B-E24A-9816-0807A05E1AC3}" dt="2021-08-21T12:54:25.065" v="463" actId="26606"/>
          <ac:spMkLst>
            <pc:docMk/>
            <pc:sldMk cId="297312349" sldId="264"/>
            <ac:spMk id="119" creationId="{A09989E4-EFDC-4A90-A633-E0525FB4139E}"/>
          </ac:spMkLst>
        </pc:spChg>
        <pc:spChg chg="del">
          <ac:chgData name="Savsani, Kevin" userId="99631770-5cde-48fe-85c7-aa423b8ac279" providerId="ADAL" clId="{4A02CDB0-D76B-E24A-9816-0807A05E1AC3}" dt="2021-08-21T12:49:31.023" v="406" actId="26606"/>
          <ac:spMkLst>
            <pc:docMk/>
            <pc:sldMk cId="297312349" sldId="264"/>
            <ac:spMk id="128" creationId="{DEE2AD96-B495-4E06-9291-B71706F728CB}"/>
          </ac:spMkLst>
        </pc:spChg>
        <pc:spChg chg="del">
          <ac:chgData name="Savsani, Kevin" userId="99631770-5cde-48fe-85c7-aa423b8ac279" providerId="ADAL" clId="{4A02CDB0-D76B-E24A-9816-0807A05E1AC3}" dt="2021-08-21T12:49:31.023" v="406" actId="26606"/>
          <ac:spMkLst>
            <pc:docMk/>
            <pc:sldMk cId="297312349" sldId="264"/>
            <ac:spMk id="130" creationId="{53CF6D67-C5A8-4ADD-9E8E-1E38CA1D3166}"/>
          </ac:spMkLst>
        </pc:spChg>
        <pc:spChg chg="del">
          <ac:chgData name="Savsani, Kevin" userId="99631770-5cde-48fe-85c7-aa423b8ac279" providerId="ADAL" clId="{4A02CDB0-D76B-E24A-9816-0807A05E1AC3}" dt="2021-08-21T12:49:31.023" v="406" actId="26606"/>
          <ac:spMkLst>
            <pc:docMk/>
            <pc:sldMk cId="297312349" sldId="264"/>
            <ac:spMk id="132" creationId="{86909FA0-B515-4681-B7A8-FA281D133B94}"/>
          </ac:spMkLst>
        </pc:spChg>
        <pc:spChg chg="del">
          <ac:chgData name="Savsani, Kevin" userId="99631770-5cde-48fe-85c7-aa423b8ac279" providerId="ADAL" clId="{4A02CDB0-D76B-E24A-9816-0807A05E1AC3}" dt="2021-08-21T12:49:31.023" v="406" actId="26606"/>
          <ac:spMkLst>
            <pc:docMk/>
            <pc:sldMk cId="297312349" sldId="264"/>
            <ac:spMk id="134" creationId="{21C9FE86-FCC3-4A31-AA1C-C882262B7FE7}"/>
          </ac:spMkLst>
        </pc:spChg>
        <pc:spChg chg="del">
          <ac:chgData name="Savsani, Kevin" userId="99631770-5cde-48fe-85c7-aa423b8ac279" providerId="ADAL" clId="{4A02CDB0-D76B-E24A-9816-0807A05E1AC3}" dt="2021-08-21T12:49:31.023" v="406" actId="26606"/>
          <ac:spMkLst>
            <pc:docMk/>
            <pc:sldMk cId="297312349" sldId="264"/>
            <ac:spMk id="136" creationId="{7D96243B-ECED-4B71-8E06-AE9A285EAD20}"/>
          </ac:spMkLst>
        </pc:spChg>
        <pc:spChg chg="del">
          <ac:chgData name="Savsani, Kevin" userId="99631770-5cde-48fe-85c7-aa423b8ac279" providerId="ADAL" clId="{4A02CDB0-D76B-E24A-9816-0807A05E1AC3}" dt="2021-08-21T12:49:31.023" v="406" actId="26606"/>
          <ac:spMkLst>
            <pc:docMk/>
            <pc:sldMk cId="297312349" sldId="264"/>
            <ac:spMk id="138" creationId="{A09989E4-EFDC-4A90-A633-E0525FB4139E}"/>
          </ac:spMkLst>
        </pc:spChg>
      </pc:sldChg>
      <pc:sldChg chg="add ord">
        <pc:chgData name="Savsani, Kevin" userId="99631770-5cde-48fe-85c7-aa423b8ac279" providerId="ADAL" clId="{4A02CDB0-D76B-E24A-9816-0807A05E1AC3}" dt="2021-09-07T03:34:24.954" v="1274" actId="20578"/>
        <pc:sldMkLst>
          <pc:docMk/>
          <pc:sldMk cId="3809800218" sldId="265"/>
        </pc:sldMkLst>
      </pc:sldChg>
      <pc:sldChg chg="addSp delSp modSp add mod">
        <pc:chgData name="Savsani, Kevin" userId="99631770-5cde-48fe-85c7-aa423b8ac279" providerId="ADAL" clId="{4A02CDB0-D76B-E24A-9816-0807A05E1AC3}" dt="2021-09-08T04:23:52.644" v="1386" actId="20577"/>
        <pc:sldMkLst>
          <pc:docMk/>
          <pc:sldMk cId="3308998974" sldId="266"/>
        </pc:sldMkLst>
        <pc:spChg chg="mod">
          <ac:chgData name="Savsani, Kevin" userId="99631770-5cde-48fe-85c7-aa423b8ac279" providerId="ADAL" clId="{4A02CDB0-D76B-E24A-9816-0807A05E1AC3}" dt="2021-08-21T12:54:53.820" v="465"/>
          <ac:spMkLst>
            <pc:docMk/>
            <pc:sldMk cId="3308998974" sldId="266"/>
            <ac:spMk id="2" creationId="{8FB46072-AC7F-9644-AFA1-B932BEA09A4B}"/>
          </ac:spMkLst>
        </pc:spChg>
        <pc:spChg chg="mod">
          <ac:chgData name="Savsani, Kevin" userId="99631770-5cde-48fe-85c7-aa423b8ac279" providerId="ADAL" clId="{4A02CDB0-D76B-E24A-9816-0807A05E1AC3}" dt="2021-09-08T04:23:52.644" v="1386" actId="20577"/>
          <ac:spMkLst>
            <pc:docMk/>
            <pc:sldMk cId="3308998974" sldId="266"/>
            <ac:spMk id="3" creationId="{1CFB3167-2D20-9C43-8FCA-9C86CED13DD6}"/>
          </ac:spMkLst>
        </pc:spChg>
        <pc:spChg chg="del">
          <ac:chgData name="Savsani, Kevin" userId="99631770-5cde-48fe-85c7-aa423b8ac279" providerId="ADAL" clId="{4A02CDB0-D76B-E24A-9816-0807A05E1AC3}" dt="2021-08-21T13:02:30.735" v="469" actId="26606"/>
          <ac:spMkLst>
            <pc:docMk/>
            <pc:sldMk cId="3308998974" sldId="266"/>
            <ac:spMk id="79" creationId="{DEE2AD96-B495-4E06-9291-B71706F728CB}"/>
          </ac:spMkLst>
        </pc:spChg>
        <pc:spChg chg="del">
          <ac:chgData name="Savsani, Kevin" userId="99631770-5cde-48fe-85c7-aa423b8ac279" providerId="ADAL" clId="{4A02CDB0-D76B-E24A-9816-0807A05E1AC3}" dt="2021-08-21T13:02:30.735" v="469" actId="26606"/>
          <ac:spMkLst>
            <pc:docMk/>
            <pc:sldMk cId="3308998974" sldId="266"/>
            <ac:spMk id="81" creationId="{53CF6D67-C5A8-4ADD-9E8E-1E38CA1D3166}"/>
          </ac:spMkLst>
        </pc:spChg>
        <pc:spChg chg="del">
          <ac:chgData name="Savsani, Kevin" userId="99631770-5cde-48fe-85c7-aa423b8ac279" providerId="ADAL" clId="{4A02CDB0-D76B-E24A-9816-0807A05E1AC3}" dt="2021-08-21T13:02:30.735" v="469" actId="26606"/>
          <ac:spMkLst>
            <pc:docMk/>
            <pc:sldMk cId="3308998974" sldId="266"/>
            <ac:spMk id="83" creationId="{86909FA0-B515-4681-B7A8-FA281D133B94}"/>
          </ac:spMkLst>
        </pc:spChg>
        <pc:spChg chg="del">
          <ac:chgData name="Savsani, Kevin" userId="99631770-5cde-48fe-85c7-aa423b8ac279" providerId="ADAL" clId="{4A02CDB0-D76B-E24A-9816-0807A05E1AC3}" dt="2021-08-21T13:02:30.735" v="469" actId="26606"/>
          <ac:spMkLst>
            <pc:docMk/>
            <pc:sldMk cId="3308998974" sldId="266"/>
            <ac:spMk id="85" creationId="{21C9FE86-FCC3-4A31-AA1C-C882262B7FE7}"/>
          </ac:spMkLst>
        </pc:spChg>
        <pc:spChg chg="del">
          <ac:chgData name="Savsani, Kevin" userId="99631770-5cde-48fe-85c7-aa423b8ac279" providerId="ADAL" clId="{4A02CDB0-D76B-E24A-9816-0807A05E1AC3}" dt="2021-08-21T13:02:30.735" v="469" actId="26606"/>
          <ac:spMkLst>
            <pc:docMk/>
            <pc:sldMk cId="3308998974" sldId="266"/>
            <ac:spMk id="87" creationId="{7D96243B-ECED-4B71-8E06-AE9A285EAD20}"/>
          </ac:spMkLst>
        </pc:spChg>
        <pc:spChg chg="del">
          <ac:chgData name="Savsani, Kevin" userId="99631770-5cde-48fe-85c7-aa423b8ac279" providerId="ADAL" clId="{4A02CDB0-D76B-E24A-9816-0807A05E1AC3}" dt="2021-08-21T13:02:30.735" v="469" actId="26606"/>
          <ac:spMkLst>
            <pc:docMk/>
            <pc:sldMk cId="3308998974" sldId="266"/>
            <ac:spMk id="89" creationId="{A09989E4-EFDC-4A90-A633-E0525FB4139E}"/>
          </ac:spMkLst>
        </pc:spChg>
        <pc:spChg chg="add del">
          <ac:chgData name="Savsani, Kevin" userId="99631770-5cde-48fe-85c7-aa423b8ac279" providerId="ADAL" clId="{4A02CDB0-D76B-E24A-9816-0807A05E1AC3}" dt="2021-08-21T13:05:01.734" v="474" actId="26606"/>
          <ac:spMkLst>
            <pc:docMk/>
            <pc:sldMk cId="3308998974" sldId="266"/>
            <ac:spMk id="94" creationId="{DEE2AD96-B495-4E06-9291-B71706F728CB}"/>
          </ac:spMkLst>
        </pc:spChg>
        <pc:spChg chg="add del">
          <ac:chgData name="Savsani, Kevin" userId="99631770-5cde-48fe-85c7-aa423b8ac279" providerId="ADAL" clId="{4A02CDB0-D76B-E24A-9816-0807A05E1AC3}" dt="2021-08-21T13:05:01.734" v="474" actId="26606"/>
          <ac:spMkLst>
            <pc:docMk/>
            <pc:sldMk cId="3308998974" sldId="266"/>
            <ac:spMk id="96" creationId="{53CF6D67-C5A8-4ADD-9E8E-1E38CA1D3166}"/>
          </ac:spMkLst>
        </pc:spChg>
        <pc:spChg chg="add del">
          <ac:chgData name="Savsani, Kevin" userId="99631770-5cde-48fe-85c7-aa423b8ac279" providerId="ADAL" clId="{4A02CDB0-D76B-E24A-9816-0807A05E1AC3}" dt="2021-08-21T13:05:01.734" v="474" actId="26606"/>
          <ac:spMkLst>
            <pc:docMk/>
            <pc:sldMk cId="3308998974" sldId="266"/>
            <ac:spMk id="98" creationId="{86909FA0-B515-4681-B7A8-FA281D133B94}"/>
          </ac:spMkLst>
        </pc:spChg>
        <pc:spChg chg="add del">
          <ac:chgData name="Savsani, Kevin" userId="99631770-5cde-48fe-85c7-aa423b8ac279" providerId="ADAL" clId="{4A02CDB0-D76B-E24A-9816-0807A05E1AC3}" dt="2021-08-21T13:05:01.734" v="474" actId="26606"/>
          <ac:spMkLst>
            <pc:docMk/>
            <pc:sldMk cId="3308998974" sldId="266"/>
            <ac:spMk id="100" creationId="{21C9FE86-FCC3-4A31-AA1C-C882262B7FE7}"/>
          </ac:spMkLst>
        </pc:spChg>
        <pc:spChg chg="add del">
          <ac:chgData name="Savsani, Kevin" userId="99631770-5cde-48fe-85c7-aa423b8ac279" providerId="ADAL" clId="{4A02CDB0-D76B-E24A-9816-0807A05E1AC3}" dt="2021-08-21T13:05:01.734" v="474" actId="26606"/>
          <ac:spMkLst>
            <pc:docMk/>
            <pc:sldMk cId="3308998974" sldId="266"/>
            <ac:spMk id="102" creationId="{7D96243B-ECED-4B71-8E06-AE9A285EAD20}"/>
          </ac:spMkLst>
        </pc:spChg>
        <pc:spChg chg="add del">
          <ac:chgData name="Savsani, Kevin" userId="99631770-5cde-48fe-85c7-aa423b8ac279" providerId="ADAL" clId="{4A02CDB0-D76B-E24A-9816-0807A05E1AC3}" dt="2021-08-21T13:05:01.734" v="474" actId="26606"/>
          <ac:spMkLst>
            <pc:docMk/>
            <pc:sldMk cId="3308998974" sldId="266"/>
            <ac:spMk id="104" creationId="{A09989E4-EFDC-4A90-A633-E0525FB4139E}"/>
          </ac:spMkLst>
        </pc:spChg>
        <pc:spChg chg="add">
          <ac:chgData name="Savsani, Kevin" userId="99631770-5cde-48fe-85c7-aa423b8ac279" providerId="ADAL" clId="{4A02CDB0-D76B-E24A-9816-0807A05E1AC3}" dt="2021-08-21T13:05:01.734" v="474" actId="26606"/>
          <ac:spMkLst>
            <pc:docMk/>
            <pc:sldMk cId="3308998974" sldId="266"/>
            <ac:spMk id="109" creationId="{DEE2AD96-B495-4E06-9291-B71706F728CB}"/>
          </ac:spMkLst>
        </pc:spChg>
        <pc:spChg chg="add">
          <ac:chgData name="Savsani, Kevin" userId="99631770-5cde-48fe-85c7-aa423b8ac279" providerId="ADAL" clId="{4A02CDB0-D76B-E24A-9816-0807A05E1AC3}" dt="2021-08-21T13:05:01.734" v="474" actId="26606"/>
          <ac:spMkLst>
            <pc:docMk/>
            <pc:sldMk cId="3308998974" sldId="266"/>
            <ac:spMk id="111" creationId="{53CF6D67-C5A8-4ADD-9E8E-1E38CA1D3166}"/>
          </ac:spMkLst>
        </pc:spChg>
        <pc:spChg chg="add">
          <ac:chgData name="Savsani, Kevin" userId="99631770-5cde-48fe-85c7-aa423b8ac279" providerId="ADAL" clId="{4A02CDB0-D76B-E24A-9816-0807A05E1AC3}" dt="2021-08-21T13:05:01.734" v="474" actId="26606"/>
          <ac:spMkLst>
            <pc:docMk/>
            <pc:sldMk cId="3308998974" sldId="266"/>
            <ac:spMk id="113" creationId="{86909FA0-B515-4681-B7A8-FA281D133B94}"/>
          </ac:spMkLst>
        </pc:spChg>
        <pc:spChg chg="add">
          <ac:chgData name="Savsani, Kevin" userId="99631770-5cde-48fe-85c7-aa423b8ac279" providerId="ADAL" clId="{4A02CDB0-D76B-E24A-9816-0807A05E1AC3}" dt="2021-08-21T13:05:01.734" v="474" actId="26606"/>
          <ac:spMkLst>
            <pc:docMk/>
            <pc:sldMk cId="3308998974" sldId="266"/>
            <ac:spMk id="115" creationId="{21C9FE86-FCC3-4A31-AA1C-C882262B7FE7}"/>
          </ac:spMkLst>
        </pc:spChg>
        <pc:spChg chg="add">
          <ac:chgData name="Savsani, Kevin" userId="99631770-5cde-48fe-85c7-aa423b8ac279" providerId="ADAL" clId="{4A02CDB0-D76B-E24A-9816-0807A05E1AC3}" dt="2021-08-21T13:05:01.734" v="474" actId="26606"/>
          <ac:spMkLst>
            <pc:docMk/>
            <pc:sldMk cId="3308998974" sldId="266"/>
            <ac:spMk id="117" creationId="{7D96243B-ECED-4B71-8E06-AE9A285EAD20}"/>
          </ac:spMkLst>
        </pc:spChg>
        <pc:spChg chg="add">
          <ac:chgData name="Savsani, Kevin" userId="99631770-5cde-48fe-85c7-aa423b8ac279" providerId="ADAL" clId="{4A02CDB0-D76B-E24A-9816-0807A05E1AC3}" dt="2021-08-21T13:05:01.734" v="474" actId="26606"/>
          <ac:spMkLst>
            <pc:docMk/>
            <pc:sldMk cId="3308998974" sldId="266"/>
            <ac:spMk id="119" creationId="{A09989E4-EFDC-4A90-A633-E0525FB4139E}"/>
          </ac:spMkLst>
        </pc:spChg>
      </pc:sldChg>
      <pc:sldChg chg="addSp delSp modSp add mod">
        <pc:chgData name="Savsani, Kevin" userId="99631770-5cde-48fe-85c7-aa423b8ac279" providerId="ADAL" clId="{4A02CDB0-D76B-E24A-9816-0807A05E1AC3}" dt="2021-09-08T18:26:27.927" v="1393" actId="20577"/>
        <pc:sldMkLst>
          <pc:docMk/>
          <pc:sldMk cId="2106050401" sldId="267"/>
        </pc:sldMkLst>
        <pc:spChg chg="mod">
          <ac:chgData name="Savsani, Kevin" userId="99631770-5cde-48fe-85c7-aa423b8ac279" providerId="ADAL" clId="{4A02CDB0-D76B-E24A-9816-0807A05E1AC3}" dt="2021-08-21T13:11:28.968" v="483" actId="20577"/>
          <ac:spMkLst>
            <pc:docMk/>
            <pc:sldMk cId="2106050401" sldId="267"/>
            <ac:spMk id="2" creationId="{8FB46072-AC7F-9644-AFA1-B932BEA09A4B}"/>
          </ac:spMkLst>
        </pc:spChg>
        <pc:spChg chg="mod">
          <ac:chgData name="Savsani, Kevin" userId="99631770-5cde-48fe-85c7-aa423b8ac279" providerId="ADAL" clId="{4A02CDB0-D76B-E24A-9816-0807A05E1AC3}" dt="2021-09-08T18:26:27.927" v="1393" actId="20577"/>
          <ac:spMkLst>
            <pc:docMk/>
            <pc:sldMk cId="2106050401" sldId="267"/>
            <ac:spMk id="3" creationId="{1CFB3167-2D20-9C43-8FCA-9C86CED13DD6}"/>
          </ac:spMkLst>
        </pc:spChg>
        <pc:spChg chg="del">
          <ac:chgData name="Savsani, Kevin" userId="99631770-5cde-48fe-85c7-aa423b8ac279" providerId="ADAL" clId="{4A02CDB0-D76B-E24A-9816-0807A05E1AC3}" dt="2021-08-21T13:11:41.752" v="486" actId="26606"/>
          <ac:spMkLst>
            <pc:docMk/>
            <pc:sldMk cId="2106050401" sldId="267"/>
            <ac:spMk id="109" creationId="{DEE2AD96-B495-4E06-9291-B71706F728CB}"/>
          </ac:spMkLst>
        </pc:spChg>
        <pc:spChg chg="del">
          <ac:chgData name="Savsani, Kevin" userId="99631770-5cde-48fe-85c7-aa423b8ac279" providerId="ADAL" clId="{4A02CDB0-D76B-E24A-9816-0807A05E1AC3}" dt="2021-08-21T13:11:41.752" v="486" actId="26606"/>
          <ac:spMkLst>
            <pc:docMk/>
            <pc:sldMk cId="2106050401" sldId="267"/>
            <ac:spMk id="111" creationId="{53CF6D67-C5A8-4ADD-9E8E-1E38CA1D3166}"/>
          </ac:spMkLst>
        </pc:spChg>
        <pc:spChg chg="del">
          <ac:chgData name="Savsani, Kevin" userId="99631770-5cde-48fe-85c7-aa423b8ac279" providerId="ADAL" clId="{4A02CDB0-D76B-E24A-9816-0807A05E1AC3}" dt="2021-08-21T13:11:41.752" v="486" actId="26606"/>
          <ac:spMkLst>
            <pc:docMk/>
            <pc:sldMk cId="2106050401" sldId="267"/>
            <ac:spMk id="113" creationId="{86909FA0-B515-4681-B7A8-FA281D133B94}"/>
          </ac:spMkLst>
        </pc:spChg>
        <pc:spChg chg="del">
          <ac:chgData name="Savsani, Kevin" userId="99631770-5cde-48fe-85c7-aa423b8ac279" providerId="ADAL" clId="{4A02CDB0-D76B-E24A-9816-0807A05E1AC3}" dt="2021-08-21T13:11:41.752" v="486" actId="26606"/>
          <ac:spMkLst>
            <pc:docMk/>
            <pc:sldMk cId="2106050401" sldId="267"/>
            <ac:spMk id="115" creationId="{21C9FE86-FCC3-4A31-AA1C-C882262B7FE7}"/>
          </ac:spMkLst>
        </pc:spChg>
        <pc:spChg chg="del">
          <ac:chgData name="Savsani, Kevin" userId="99631770-5cde-48fe-85c7-aa423b8ac279" providerId="ADAL" clId="{4A02CDB0-D76B-E24A-9816-0807A05E1AC3}" dt="2021-08-21T13:11:41.752" v="486" actId="26606"/>
          <ac:spMkLst>
            <pc:docMk/>
            <pc:sldMk cId="2106050401" sldId="267"/>
            <ac:spMk id="117" creationId="{7D96243B-ECED-4B71-8E06-AE9A285EAD20}"/>
          </ac:spMkLst>
        </pc:spChg>
        <pc:spChg chg="del">
          <ac:chgData name="Savsani, Kevin" userId="99631770-5cde-48fe-85c7-aa423b8ac279" providerId="ADAL" clId="{4A02CDB0-D76B-E24A-9816-0807A05E1AC3}" dt="2021-08-21T13:11:41.752" v="486" actId="26606"/>
          <ac:spMkLst>
            <pc:docMk/>
            <pc:sldMk cId="2106050401" sldId="267"/>
            <ac:spMk id="119" creationId="{A09989E4-EFDC-4A90-A633-E0525FB4139E}"/>
          </ac:spMkLst>
        </pc:spChg>
        <pc:spChg chg="add del">
          <ac:chgData name="Savsani, Kevin" userId="99631770-5cde-48fe-85c7-aa423b8ac279" providerId="ADAL" clId="{4A02CDB0-D76B-E24A-9816-0807A05E1AC3}" dt="2021-08-21T13:13:53.372" v="489" actId="26606"/>
          <ac:spMkLst>
            <pc:docMk/>
            <pc:sldMk cId="2106050401" sldId="267"/>
            <ac:spMk id="124" creationId="{DEE2AD96-B495-4E06-9291-B71706F728CB}"/>
          </ac:spMkLst>
        </pc:spChg>
        <pc:spChg chg="add del">
          <ac:chgData name="Savsani, Kevin" userId="99631770-5cde-48fe-85c7-aa423b8ac279" providerId="ADAL" clId="{4A02CDB0-D76B-E24A-9816-0807A05E1AC3}" dt="2021-08-21T13:13:53.372" v="489" actId="26606"/>
          <ac:spMkLst>
            <pc:docMk/>
            <pc:sldMk cId="2106050401" sldId="267"/>
            <ac:spMk id="126" creationId="{53CF6D67-C5A8-4ADD-9E8E-1E38CA1D3166}"/>
          </ac:spMkLst>
        </pc:spChg>
        <pc:spChg chg="add del">
          <ac:chgData name="Savsani, Kevin" userId="99631770-5cde-48fe-85c7-aa423b8ac279" providerId="ADAL" clId="{4A02CDB0-D76B-E24A-9816-0807A05E1AC3}" dt="2021-08-21T13:13:53.372" v="489" actId="26606"/>
          <ac:spMkLst>
            <pc:docMk/>
            <pc:sldMk cId="2106050401" sldId="267"/>
            <ac:spMk id="128" creationId="{86909FA0-B515-4681-B7A8-FA281D133B94}"/>
          </ac:spMkLst>
        </pc:spChg>
        <pc:spChg chg="add del">
          <ac:chgData name="Savsani, Kevin" userId="99631770-5cde-48fe-85c7-aa423b8ac279" providerId="ADAL" clId="{4A02CDB0-D76B-E24A-9816-0807A05E1AC3}" dt="2021-08-21T13:13:53.372" v="489" actId="26606"/>
          <ac:spMkLst>
            <pc:docMk/>
            <pc:sldMk cId="2106050401" sldId="267"/>
            <ac:spMk id="130" creationId="{21C9FE86-FCC3-4A31-AA1C-C882262B7FE7}"/>
          </ac:spMkLst>
        </pc:spChg>
        <pc:spChg chg="add del">
          <ac:chgData name="Savsani, Kevin" userId="99631770-5cde-48fe-85c7-aa423b8ac279" providerId="ADAL" clId="{4A02CDB0-D76B-E24A-9816-0807A05E1AC3}" dt="2021-08-21T13:13:53.372" v="489" actId="26606"/>
          <ac:spMkLst>
            <pc:docMk/>
            <pc:sldMk cId="2106050401" sldId="267"/>
            <ac:spMk id="132" creationId="{7D96243B-ECED-4B71-8E06-AE9A285EAD20}"/>
          </ac:spMkLst>
        </pc:spChg>
        <pc:spChg chg="add del">
          <ac:chgData name="Savsani, Kevin" userId="99631770-5cde-48fe-85c7-aa423b8ac279" providerId="ADAL" clId="{4A02CDB0-D76B-E24A-9816-0807A05E1AC3}" dt="2021-08-21T13:13:53.372" v="489" actId="26606"/>
          <ac:spMkLst>
            <pc:docMk/>
            <pc:sldMk cId="2106050401" sldId="267"/>
            <ac:spMk id="134" creationId="{A09989E4-EFDC-4A90-A633-E0525FB4139E}"/>
          </ac:spMkLst>
        </pc:spChg>
        <pc:spChg chg="add">
          <ac:chgData name="Savsani, Kevin" userId="99631770-5cde-48fe-85c7-aa423b8ac279" providerId="ADAL" clId="{4A02CDB0-D76B-E24A-9816-0807A05E1AC3}" dt="2021-08-21T13:13:53.372" v="489" actId="26606"/>
          <ac:spMkLst>
            <pc:docMk/>
            <pc:sldMk cId="2106050401" sldId="267"/>
            <ac:spMk id="139" creationId="{DEE2AD96-B495-4E06-9291-B71706F728CB}"/>
          </ac:spMkLst>
        </pc:spChg>
        <pc:spChg chg="add">
          <ac:chgData name="Savsani, Kevin" userId="99631770-5cde-48fe-85c7-aa423b8ac279" providerId="ADAL" clId="{4A02CDB0-D76B-E24A-9816-0807A05E1AC3}" dt="2021-08-21T13:13:53.372" v="489" actId="26606"/>
          <ac:spMkLst>
            <pc:docMk/>
            <pc:sldMk cId="2106050401" sldId="267"/>
            <ac:spMk id="141" creationId="{53CF6D67-C5A8-4ADD-9E8E-1E38CA1D3166}"/>
          </ac:spMkLst>
        </pc:spChg>
        <pc:spChg chg="add">
          <ac:chgData name="Savsani, Kevin" userId="99631770-5cde-48fe-85c7-aa423b8ac279" providerId="ADAL" clId="{4A02CDB0-D76B-E24A-9816-0807A05E1AC3}" dt="2021-08-21T13:13:53.372" v="489" actId="26606"/>
          <ac:spMkLst>
            <pc:docMk/>
            <pc:sldMk cId="2106050401" sldId="267"/>
            <ac:spMk id="143" creationId="{86909FA0-B515-4681-B7A8-FA281D133B94}"/>
          </ac:spMkLst>
        </pc:spChg>
        <pc:spChg chg="add">
          <ac:chgData name="Savsani, Kevin" userId="99631770-5cde-48fe-85c7-aa423b8ac279" providerId="ADAL" clId="{4A02CDB0-D76B-E24A-9816-0807A05E1AC3}" dt="2021-08-21T13:13:53.372" v="489" actId="26606"/>
          <ac:spMkLst>
            <pc:docMk/>
            <pc:sldMk cId="2106050401" sldId="267"/>
            <ac:spMk id="145" creationId="{21C9FE86-FCC3-4A31-AA1C-C882262B7FE7}"/>
          </ac:spMkLst>
        </pc:spChg>
        <pc:spChg chg="add">
          <ac:chgData name="Savsani, Kevin" userId="99631770-5cde-48fe-85c7-aa423b8ac279" providerId="ADAL" clId="{4A02CDB0-D76B-E24A-9816-0807A05E1AC3}" dt="2021-08-21T13:13:53.372" v="489" actId="26606"/>
          <ac:spMkLst>
            <pc:docMk/>
            <pc:sldMk cId="2106050401" sldId="267"/>
            <ac:spMk id="147" creationId="{7D96243B-ECED-4B71-8E06-AE9A285EAD20}"/>
          </ac:spMkLst>
        </pc:spChg>
        <pc:spChg chg="add">
          <ac:chgData name="Savsani, Kevin" userId="99631770-5cde-48fe-85c7-aa423b8ac279" providerId="ADAL" clId="{4A02CDB0-D76B-E24A-9816-0807A05E1AC3}" dt="2021-08-21T13:13:53.372" v="489" actId="26606"/>
          <ac:spMkLst>
            <pc:docMk/>
            <pc:sldMk cId="2106050401" sldId="267"/>
            <ac:spMk id="149" creationId="{A09989E4-EFDC-4A90-A633-E0525FB4139E}"/>
          </ac:spMkLst>
        </pc:spChg>
      </pc:sldChg>
      <pc:sldChg chg="addSp delSp modSp add mod ord">
        <pc:chgData name="Savsani, Kevin" userId="99631770-5cde-48fe-85c7-aa423b8ac279" providerId="ADAL" clId="{4A02CDB0-D76B-E24A-9816-0807A05E1AC3}" dt="2021-08-21T13:19:49.914" v="507" actId="26606"/>
        <pc:sldMkLst>
          <pc:docMk/>
          <pc:sldMk cId="2575437819" sldId="268"/>
        </pc:sldMkLst>
        <pc:spChg chg="mod">
          <ac:chgData name="Savsani, Kevin" userId="99631770-5cde-48fe-85c7-aa423b8ac279" providerId="ADAL" clId="{4A02CDB0-D76B-E24A-9816-0807A05E1AC3}" dt="2021-08-21T13:11:35.286" v="485"/>
          <ac:spMkLst>
            <pc:docMk/>
            <pc:sldMk cId="2575437819" sldId="268"/>
            <ac:spMk id="2" creationId="{8FB46072-AC7F-9644-AFA1-B932BEA09A4B}"/>
          </ac:spMkLst>
        </pc:spChg>
        <pc:spChg chg="mod">
          <ac:chgData name="Savsani, Kevin" userId="99631770-5cde-48fe-85c7-aa423b8ac279" providerId="ADAL" clId="{4A02CDB0-D76B-E24A-9816-0807A05E1AC3}" dt="2021-08-21T13:19:49.914" v="507" actId="26606"/>
          <ac:spMkLst>
            <pc:docMk/>
            <pc:sldMk cId="2575437819" sldId="268"/>
            <ac:spMk id="3" creationId="{1CFB3167-2D20-9C43-8FCA-9C86CED13DD6}"/>
          </ac:spMkLst>
        </pc:spChg>
        <pc:spChg chg="del">
          <ac:chgData name="Savsani, Kevin" userId="99631770-5cde-48fe-85c7-aa423b8ac279" providerId="ADAL" clId="{4A02CDB0-D76B-E24A-9816-0807A05E1AC3}" dt="2021-08-21T13:19:49.914" v="507" actId="26606"/>
          <ac:spMkLst>
            <pc:docMk/>
            <pc:sldMk cId="2575437819" sldId="268"/>
            <ac:spMk id="109" creationId="{DEE2AD96-B495-4E06-9291-B71706F728CB}"/>
          </ac:spMkLst>
        </pc:spChg>
        <pc:spChg chg="del">
          <ac:chgData name="Savsani, Kevin" userId="99631770-5cde-48fe-85c7-aa423b8ac279" providerId="ADAL" clId="{4A02CDB0-D76B-E24A-9816-0807A05E1AC3}" dt="2021-08-21T13:19:49.914" v="507" actId="26606"/>
          <ac:spMkLst>
            <pc:docMk/>
            <pc:sldMk cId="2575437819" sldId="268"/>
            <ac:spMk id="111" creationId="{53CF6D67-C5A8-4ADD-9E8E-1E38CA1D3166}"/>
          </ac:spMkLst>
        </pc:spChg>
        <pc:spChg chg="del">
          <ac:chgData name="Savsani, Kevin" userId="99631770-5cde-48fe-85c7-aa423b8ac279" providerId="ADAL" clId="{4A02CDB0-D76B-E24A-9816-0807A05E1AC3}" dt="2021-08-21T13:19:49.914" v="507" actId="26606"/>
          <ac:spMkLst>
            <pc:docMk/>
            <pc:sldMk cId="2575437819" sldId="268"/>
            <ac:spMk id="113" creationId="{86909FA0-B515-4681-B7A8-FA281D133B94}"/>
          </ac:spMkLst>
        </pc:spChg>
        <pc:spChg chg="del">
          <ac:chgData name="Savsani, Kevin" userId="99631770-5cde-48fe-85c7-aa423b8ac279" providerId="ADAL" clId="{4A02CDB0-D76B-E24A-9816-0807A05E1AC3}" dt="2021-08-21T13:19:49.914" v="507" actId="26606"/>
          <ac:spMkLst>
            <pc:docMk/>
            <pc:sldMk cId="2575437819" sldId="268"/>
            <ac:spMk id="115" creationId="{21C9FE86-FCC3-4A31-AA1C-C882262B7FE7}"/>
          </ac:spMkLst>
        </pc:spChg>
        <pc:spChg chg="del">
          <ac:chgData name="Savsani, Kevin" userId="99631770-5cde-48fe-85c7-aa423b8ac279" providerId="ADAL" clId="{4A02CDB0-D76B-E24A-9816-0807A05E1AC3}" dt="2021-08-21T13:19:49.914" v="507" actId="26606"/>
          <ac:spMkLst>
            <pc:docMk/>
            <pc:sldMk cId="2575437819" sldId="268"/>
            <ac:spMk id="117" creationId="{7D96243B-ECED-4B71-8E06-AE9A285EAD20}"/>
          </ac:spMkLst>
        </pc:spChg>
        <pc:spChg chg="del">
          <ac:chgData name="Savsani, Kevin" userId="99631770-5cde-48fe-85c7-aa423b8ac279" providerId="ADAL" clId="{4A02CDB0-D76B-E24A-9816-0807A05E1AC3}" dt="2021-08-21T13:19:49.914" v="507" actId="26606"/>
          <ac:spMkLst>
            <pc:docMk/>
            <pc:sldMk cId="2575437819" sldId="268"/>
            <ac:spMk id="119" creationId="{A09989E4-EFDC-4A90-A633-E0525FB4139E}"/>
          </ac:spMkLst>
        </pc:spChg>
        <pc:spChg chg="add">
          <ac:chgData name="Savsani, Kevin" userId="99631770-5cde-48fe-85c7-aa423b8ac279" providerId="ADAL" clId="{4A02CDB0-D76B-E24A-9816-0807A05E1AC3}" dt="2021-08-21T13:19:49.914" v="507" actId="26606"/>
          <ac:spMkLst>
            <pc:docMk/>
            <pc:sldMk cId="2575437819" sldId="268"/>
            <ac:spMk id="124" creationId="{DEE2AD96-B495-4E06-9291-B71706F728CB}"/>
          </ac:spMkLst>
        </pc:spChg>
        <pc:spChg chg="add">
          <ac:chgData name="Savsani, Kevin" userId="99631770-5cde-48fe-85c7-aa423b8ac279" providerId="ADAL" clId="{4A02CDB0-D76B-E24A-9816-0807A05E1AC3}" dt="2021-08-21T13:19:49.914" v="507" actId="26606"/>
          <ac:spMkLst>
            <pc:docMk/>
            <pc:sldMk cId="2575437819" sldId="268"/>
            <ac:spMk id="126" creationId="{53CF6D67-C5A8-4ADD-9E8E-1E38CA1D3166}"/>
          </ac:spMkLst>
        </pc:spChg>
        <pc:spChg chg="add">
          <ac:chgData name="Savsani, Kevin" userId="99631770-5cde-48fe-85c7-aa423b8ac279" providerId="ADAL" clId="{4A02CDB0-D76B-E24A-9816-0807A05E1AC3}" dt="2021-08-21T13:19:49.914" v="507" actId="26606"/>
          <ac:spMkLst>
            <pc:docMk/>
            <pc:sldMk cId="2575437819" sldId="268"/>
            <ac:spMk id="128" creationId="{86909FA0-B515-4681-B7A8-FA281D133B94}"/>
          </ac:spMkLst>
        </pc:spChg>
        <pc:spChg chg="add">
          <ac:chgData name="Savsani, Kevin" userId="99631770-5cde-48fe-85c7-aa423b8ac279" providerId="ADAL" clId="{4A02CDB0-D76B-E24A-9816-0807A05E1AC3}" dt="2021-08-21T13:19:49.914" v="507" actId="26606"/>
          <ac:spMkLst>
            <pc:docMk/>
            <pc:sldMk cId="2575437819" sldId="268"/>
            <ac:spMk id="130" creationId="{21C9FE86-FCC3-4A31-AA1C-C882262B7FE7}"/>
          </ac:spMkLst>
        </pc:spChg>
        <pc:spChg chg="add">
          <ac:chgData name="Savsani, Kevin" userId="99631770-5cde-48fe-85c7-aa423b8ac279" providerId="ADAL" clId="{4A02CDB0-D76B-E24A-9816-0807A05E1AC3}" dt="2021-08-21T13:19:49.914" v="507" actId="26606"/>
          <ac:spMkLst>
            <pc:docMk/>
            <pc:sldMk cId="2575437819" sldId="268"/>
            <ac:spMk id="132" creationId="{7D96243B-ECED-4B71-8E06-AE9A285EAD20}"/>
          </ac:spMkLst>
        </pc:spChg>
        <pc:spChg chg="add">
          <ac:chgData name="Savsani, Kevin" userId="99631770-5cde-48fe-85c7-aa423b8ac279" providerId="ADAL" clId="{4A02CDB0-D76B-E24A-9816-0807A05E1AC3}" dt="2021-08-21T13:19:49.914" v="507" actId="26606"/>
          <ac:spMkLst>
            <pc:docMk/>
            <pc:sldMk cId="2575437819" sldId="268"/>
            <ac:spMk id="134" creationId="{A09989E4-EFDC-4A90-A633-E0525FB4139E}"/>
          </ac:spMkLst>
        </pc:spChg>
      </pc:sldChg>
      <pc:sldChg chg="addSp delSp modSp add mod">
        <pc:chgData name="Savsani, Kevin" userId="99631770-5cde-48fe-85c7-aa423b8ac279" providerId="ADAL" clId="{4A02CDB0-D76B-E24A-9816-0807A05E1AC3}" dt="2021-09-08T18:29:12.400" v="1396" actId="27636"/>
        <pc:sldMkLst>
          <pc:docMk/>
          <pc:sldMk cId="1074122728" sldId="269"/>
        </pc:sldMkLst>
        <pc:spChg chg="mod">
          <ac:chgData name="Savsani, Kevin" userId="99631770-5cde-48fe-85c7-aa423b8ac279" providerId="ADAL" clId="{4A02CDB0-D76B-E24A-9816-0807A05E1AC3}" dt="2021-08-21T13:15:09.186" v="494" actId="26606"/>
          <ac:spMkLst>
            <pc:docMk/>
            <pc:sldMk cId="1074122728" sldId="269"/>
            <ac:spMk id="2" creationId="{8FB46072-AC7F-9644-AFA1-B932BEA09A4B}"/>
          </ac:spMkLst>
        </pc:spChg>
        <pc:spChg chg="mod">
          <ac:chgData name="Savsani, Kevin" userId="99631770-5cde-48fe-85c7-aa423b8ac279" providerId="ADAL" clId="{4A02CDB0-D76B-E24A-9816-0807A05E1AC3}" dt="2021-09-08T18:29:12.400" v="1396" actId="27636"/>
          <ac:spMkLst>
            <pc:docMk/>
            <pc:sldMk cId="1074122728" sldId="269"/>
            <ac:spMk id="3" creationId="{1CFB3167-2D20-9C43-8FCA-9C86CED13DD6}"/>
          </ac:spMkLst>
        </pc:spChg>
        <pc:spChg chg="add del">
          <ac:chgData name="Savsani, Kevin" userId="99631770-5cde-48fe-85c7-aa423b8ac279" providerId="ADAL" clId="{4A02CDB0-D76B-E24A-9816-0807A05E1AC3}" dt="2021-08-21T13:16:56.424" v="498" actId="26606"/>
          <ac:spMkLst>
            <pc:docMk/>
            <pc:sldMk cId="1074122728" sldId="269"/>
            <ac:spMk id="90" creationId="{DEE2AD96-B495-4E06-9291-B71706F728CB}"/>
          </ac:spMkLst>
        </pc:spChg>
        <pc:spChg chg="add del">
          <ac:chgData name="Savsani, Kevin" userId="99631770-5cde-48fe-85c7-aa423b8ac279" providerId="ADAL" clId="{4A02CDB0-D76B-E24A-9816-0807A05E1AC3}" dt="2021-08-21T13:16:56.424" v="498" actId="26606"/>
          <ac:spMkLst>
            <pc:docMk/>
            <pc:sldMk cId="1074122728" sldId="269"/>
            <ac:spMk id="92" creationId="{53CF6D67-C5A8-4ADD-9E8E-1E38CA1D3166}"/>
          </ac:spMkLst>
        </pc:spChg>
        <pc:spChg chg="add del">
          <ac:chgData name="Savsani, Kevin" userId="99631770-5cde-48fe-85c7-aa423b8ac279" providerId="ADAL" clId="{4A02CDB0-D76B-E24A-9816-0807A05E1AC3}" dt="2021-08-21T13:16:56.424" v="498" actId="26606"/>
          <ac:spMkLst>
            <pc:docMk/>
            <pc:sldMk cId="1074122728" sldId="269"/>
            <ac:spMk id="94" creationId="{86909FA0-B515-4681-B7A8-FA281D133B94}"/>
          </ac:spMkLst>
        </pc:spChg>
        <pc:spChg chg="add del">
          <ac:chgData name="Savsani, Kevin" userId="99631770-5cde-48fe-85c7-aa423b8ac279" providerId="ADAL" clId="{4A02CDB0-D76B-E24A-9816-0807A05E1AC3}" dt="2021-08-21T13:16:56.424" v="498" actId="26606"/>
          <ac:spMkLst>
            <pc:docMk/>
            <pc:sldMk cId="1074122728" sldId="269"/>
            <ac:spMk id="96" creationId="{21C9FE86-FCC3-4A31-AA1C-C882262B7FE7}"/>
          </ac:spMkLst>
        </pc:spChg>
        <pc:spChg chg="add del">
          <ac:chgData name="Savsani, Kevin" userId="99631770-5cde-48fe-85c7-aa423b8ac279" providerId="ADAL" clId="{4A02CDB0-D76B-E24A-9816-0807A05E1AC3}" dt="2021-08-21T13:16:56.424" v="498" actId="26606"/>
          <ac:spMkLst>
            <pc:docMk/>
            <pc:sldMk cId="1074122728" sldId="269"/>
            <ac:spMk id="98" creationId="{7D96243B-ECED-4B71-8E06-AE9A285EAD20}"/>
          </ac:spMkLst>
        </pc:spChg>
        <pc:spChg chg="add del">
          <ac:chgData name="Savsani, Kevin" userId="99631770-5cde-48fe-85c7-aa423b8ac279" providerId="ADAL" clId="{4A02CDB0-D76B-E24A-9816-0807A05E1AC3}" dt="2021-08-21T13:16:56.424" v="498" actId="26606"/>
          <ac:spMkLst>
            <pc:docMk/>
            <pc:sldMk cId="1074122728" sldId="269"/>
            <ac:spMk id="100" creationId="{A09989E4-EFDC-4A90-A633-E0525FB4139E}"/>
          </ac:spMkLst>
        </pc:spChg>
        <pc:spChg chg="add">
          <ac:chgData name="Savsani, Kevin" userId="99631770-5cde-48fe-85c7-aa423b8ac279" providerId="ADAL" clId="{4A02CDB0-D76B-E24A-9816-0807A05E1AC3}" dt="2021-08-21T13:16:56.424" v="498" actId="26606"/>
          <ac:spMkLst>
            <pc:docMk/>
            <pc:sldMk cId="1074122728" sldId="269"/>
            <ac:spMk id="105" creationId="{DEE2AD96-B495-4E06-9291-B71706F728CB}"/>
          </ac:spMkLst>
        </pc:spChg>
        <pc:spChg chg="add">
          <ac:chgData name="Savsani, Kevin" userId="99631770-5cde-48fe-85c7-aa423b8ac279" providerId="ADAL" clId="{4A02CDB0-D76B-E24A-9816-0807A05E1AC3}" dt="2021-08-21T13:16:56.424" v="498" actId="26606"/>
          <ac:spMkLst>
            <pc:docMk/>
            <pc:sldMk cId="1074122728" sldId="269"/>
            <ac:spMk id="107" creationId="{53CF6D67-C5A8-4ADD-9E8E-1E38CA1D3166}"/>
          </ac:spMkLst>
        </pc:spChg>
        <pc:spChg chg="add">
          <ac:chgData name="Savsani, Kevin" userId="99631770-5cde-48fe-85c7-aa423b8ac279" providerId="ADAL" clId="{4A02CDB0-D76B-E24A-9816-0807A05E1AC3}" dt="2021-08-21T13:16:56.424" v="498" actId="26606"/>
          <ac:spMkLst>
            <pc:docMk/>
            <pc:sldMk cId="1074122728" sldId="269"/>
            <ac:spMk id="109" creationId="{86909FA0-B515-4681-B7A8-FA281D133B94}"/>
          </ac:spMkLst>
        </pc:spChg>
        <pc:spChg chg="add">
          <ac:chgData name="Savsani, Kevin" userId="99631770-5cde-48fe-85c7-aa423b8ac279" providerId="ADAL" clId="{4A02CDB0-D76B-E24A-9816-0807A05E1AC3}" dt="2021-08-21T13:16:56.424" v="498" actId="26606"/>
          <ac:spMkLst>
            <pc:docMk/>
            <pc:sldMk cId="1074122728" sldId="269"/>
            <ac:spMk id="111" creationId="{21C9FE86-FCC3-4A31-AA1C-C882262B7FE7}"/>
          </ac:spMkLst>
        </pc:spChg>
        <pc:spChg chg="add">
          <ac:chgData name="Savsani, Kevin" userId="99631770-5cde-48fe-85c7-aa423b8ac279" providerId="ADAL" clId="{4A02CDB0-D76B-E24A-9816-0807A05E1AC3}" dt="2021-08-21T13:16:56.424" v="498" actId="26606"/>
          <ac:spMkLst>
            <pc:docMk/>
            <pc:sldMk cId="1074122728" sldId="269"/>
            <ac:spMk id="113" creationId="{7D96243B-ECED-4B71-8E06-AE9A285EAD20}"/>
          </ac:spMkLst>
        </pc:spChg>
        <pc:spChg chg="add">
          <ac:chgData name="Savsani, Kevin" userId="99631770-5cde-48fe-85c7-aa423b8ac279" providerId="ADAL" clId="{4A02CDB0-D76B-E24A-9816-0807A05E1AC3}" dt="2021-08-21T13:16:56.424" v="498" actId="26606"/>
          <ac:spMkLst>
            <pc:docMk/>
            <pc:sldMk cId="1074122728" sldId="269"/>
            <ac:spMk id="115" creationId="{A09989E4-EFDC-4A90-A633-E0525FB4139E}"/>
          </ac:spMkLst>
        </pc:spChg>
        <pc:spChg chg="del">
          <ac:chgData name="Savsani, Kevin" userId="99631770-5cde-48fe-85c7-aa423b8ac279" providerId="ADAL" clId="{4A02CDB0-D76B-E24A-9816-0807A05E1AC3}" dt="2021-08-21T13:15:09.186" v="494" actId="26606"/>
          <ac:spMkLst>
            <pc:docMk/>
            <pc:sldMk cId="1074122728" sldId="269"/>
            <ac:spMk id="139" creationId="{DEE2AD96-B495-4E06-9291-B71706F728CB}"/>
          </ac:spMkLst>
        </pc:spChg>
        <pc:spChg chg="del">
          <ac:chgData name="Savsani, Kevin" userId="99631770-5cde-48fe-85c7-aa423b8ac279" providerId="ADAL" clId="{4A02CDB0-D76B-E24A-9816-0807A05E1AC3}" dt="2021-08-21T13:15:09.186" v="494" actId="26606"/>
          <ac:spMkLst>
            <pc:docMk/>
            <pc:sldMk cId="1074122728" sldId="269"/>
            <ac:spMk id="141" creationId="{53CF6D67-C5A8-4ADD-9E8E-1E38CA1D3166}"/>
          </ac:spMkLst>
        </pc:spChg>
        <pc:spChg chg="del">
          <ac:chgData name="Savsani, Kevin" userId="99631770-5cde-48fe-85c7-aa423b8ac279" providerId="ADAL" clId="{4A02CDB0-D76B-E24A-9816-0807A05E1AC3}" dt="2021-08-21T13:15:09.186" v="494" actId="26606"/>
          <ac:spMkLst>
            <pc:docMk/>
            <pc:sldMk cId="1074122728" sldId="269"/>
            <ac:spMk id="143" creationId="{86909FA0-B515-4681-B7A8-FA281D133B94}"/>
          </ac:spMkLst>
        </pc:spChg>
        <pc:spChg chg="del">
          <ac:chgData name="Savsani, Kevin" userId="99631770-5cde-48fe-85c7-aa423b8ac279" providerId="ADAL" clId="{4A02CDB0-D76B-E24A-9816-0807A05E1AC3}" dt="2021-08-21T13:15:09.186" v="494" actId="26606"/>
          <ac:spMkLst>
            <pc:docMk/>
            <pc:sldMk cId="1074122728" sldId="269"/>
            <ac:spMk id="145" creationId="{21C9FE86-FCC3-4A31-AA1C-C882262B7FE7}"/>
          </ac:spMkLst>
        </pc:spChg>
        <pc:spChg chg="del">
          <ac:chgData name="Savsani, Kevin" userId="99631770-5cde-48fe-85c7-aa423b8ac279" providerId="ADAL" clId="{4A02CDB0-D76B-E24A-9816-0807A05E1AC3}" dt="2021-08-21T13:15:09.186" v="494" actId="26606"/>
          <ac:spMkLst>
            <pc:docMk/>
            <pc:sldMk cId="1074122728" sldId="269"/>
            <ac:spMk id="147" creationId="{7D96243B-ECED-4B71-8E06-AE9A285EAD20}"/>
          </ac:spMkLst>
        </pc:spChg>
        <pc:spChg chg="del">
          <ac:chgData name="Savsani, Kevin" userId="99631770-5cde-48fe-85c7-aa423b8ac279" providerId="ADAL" clId="{4A02CDB0-D76B-E24A-9816-0807A05E1AC3}" dt="2021-08-21T13:15:09.186" v="494" actId="26606"/>
          <ac:spMkLst>
            <pc:docMk/>
            <pc:sldMk cId="1074122728" sldId="269"/>
            <ac:spMk id="149" creationId="{A09989E4-EFDC-4A90-A633-E0525FB4139E}"/>
          </ac:spMkLst>
        </pc:spChg>
      </pc:sldChg>
      <pc:sldChg chg="addSp delSp modSp add mod">
        <pc:chgData name="Savsani, Kevin" userId="99631770-5cde-48fe-85c7-aa423b8ac279" providerId="ADAL" clId="{4A02CDB0-D76B-E24A-9816-0807A05E1AC3}" dt="2021-09-08T18:49:24.842" v="1419" actId="20577"/>
        <pc:sldMkLst>
          <pc:docMk/>
          <pc:sldMk cId="2973386677" sldId="270"/>
        </pc:sldMkLst>
        <pc:spChg chg="mod">
          <ac:chgData name="Savsani, Kevin" userId="99631770-5cde-48fe-85c7-aa423b8ac279" providerId="ADAL" clId="{4A02CDB0-D76B-E24A-9816-0807A05E1AC3}" dt="2021-09-08T18:41:11.245" v="1398" actId="20577"/>
          <ac:spMkLst>
            <pc:docMk/>
            <pc:sldMk cId="2973386677" sldId="270"/>
            <ac:spMk id="2" creationId="{8FB46072-AC7F-9644-AFA1-B932BEA09A4B}"/>
          </ac:spMkLst>
        </pc:spChg>
        <pc:spChg chg="mod">
          <ac:chgData name="Savsani, Kevin" userId="99631770-5cde-48fe-85c7-aa423b8ac279" providerId="ADAL" clId="{4A02CDB0-D76B-E24A-9816-0807A05E1AC3}" dt="2021-09-08T18:49:24.842" v="1419" actId="20577"/>
          <ac:spMkLst>
            <pc:docMk/>
            <pc:sldMk cId="2973386677" sldId="270"/>
            <ac:spMk id="3" creationId="{1CFB3167-2D20-9C43-8FCA-9C86CED13DD6}"/>
          </ac:spMkLst>
        </pc:spChg>
        <pc:spChg chg="del">
          <ac:chgData name="Savsani, Kevin" userId="99631770-5cde-48fe-85c7-aa423b8ac279" providerId="ADAL" clId="{4A02CDB0-D76B-E24A-9816-0807A05E1AC3}" dt="2021-08-21T16:25:08.353" v="809" actId="26606"/>
          <ac:spMkLst>
            <pc:docMk/>
            <pc:sldMk cId="2973386677" sldId="270"/>
            <ac:spMk id="105" creationId="{DEE2AD96-B495-4E06-9291-B71706F728CB}"/>
          </ac:spMkLst>
        </pc:spChg>
        <pc:spChg chg="del">
          <ac:chgData name="Savsani, Kevin" userId="99631770-5cde-48fe-85c7-aa423b8ac279" providerId="ADAL" clId="{4A02CDB0-D76B-E24A-9816-0807A05E1AC3}" dt="2021-08-21T16:25:08.353" v="809" actId="26606"/>
          <ac:spMkLst>
            <pc:docMk/>
            <pc:sldMk cId="2973386677" sldId="270"/>
            <ac:spMk id="107" creationId="{53CF6D67-C5A8-4ADD-9E8E-1E38CA1D3166}"/>
          </ac:spMkLst>
        </pc:spChg>
        <pc:spChg chg="del">
          <ac:chgData name="Savsani, Kevin" userId="99631770-5cde-48fe-85c7-aa423b8ac279" providerId="ADAL" clId="{4A02CDB0-D76B-E24A-9816-0807A05E1AC3}" dt="2021-08-21T16:25:08.353" v="809" actId="26606"/>
          <ac:spMkLst>
            <pc:docMk/>
            <pc:sldMk cId="2973386677" sldId="270"/>
            <ac:spMk id="109" creationId="{86909FA0-B515-4681-B7A8-FA281D133B94}"/>
          </ac:spMkLst>
        </pc:spChg>
        <pc:spChg chg="del">
          <ac:chgData name="Savsani, Kevin" userId="99631770-5cde-48fe-85c7-aa423b8ac279" providerId="ADAL" clId="{4A02CDB0-D76B-E24A-9816-0807A05E1AC3}" dt="2021-08-21T16:25:08.353" v="809" actId="26606"/>
          <ac:spMkLst>
            <pc:docMk/>
            <pc:sldMk cId="2973386677" sldId="270"/>
            <ac:spMk id="111" creationId="{21C9FE86-FCC3-4A31-AA1C-C882262B7FE7}"/>
          </ac:spMkLst>
        </pc:spChg>
        <pc:spChg chg="del">
          <ac:chgData name="Savsani, Kevin" userId="99631770-5cde-48fe-85c7-aa423b8ac279" providerId="ADAL" clId="{4A02CDB0-D76B-E24A-9816-0807A05E1AC3}" dt="2021-08-21T16:25:08.353" v="809" actId="26606"/>
          <ac:spMkLst>
            <pc:docMk/>
            <pc:sldMk cId="2973386677" sldId="270"/>
            <ac:spMk id="113" creationId="{7D96243B-ECED-4B71-8E06-AE9A285EAD20}"/>
          </ac:spMkLst>
        </pc:spChg>
        <pc:spChg chg="del">
          <ac:chgData name="Savsani, Kevin" userId="99631770-5cde-48fe-85c7-aa423b8ac279" providerId="ADAL" clId="{4A02CDB0-D76B-E24A-9816-0807A05E1AC3}" dt="2021-08-21T16:25:08.353" v="809" actId="26606"/>
          <ac:spMkLst>
            <pc:docMk/>
            <pc:sldMk cId="2973386677" sldId="270"/>
            <ac:spMk id="115" creationId="{A09989E4-EFDC-4A90-A633-E0525FB4139E}"/>
          </ac:spMkLst>
        </pc:spChg>
        <pc:spChg chg="add">
          <ac:chgData name="Savsani, Kevin" userId="99631770-5cde-48fe-85c7-aa423b8ac279" providerId="ADAL" clId="{4A02CDB0-D76B-E24A-9816-0807A05E1AC3}" dt="2021-08-21T16:25:08.353" v="809" actId="26606"/>
          <ac:spMkLst>
            <pc:docMk/>
            <pc:sldMk cId="2973386677" sldId="270"/>
            <ac:spMk id="120" creationId="{DEE2AD96-B495-4E06-9291-B71706F728CB}"/>
          </ac:spMkLst>
        </pc:spChg>
        <pc:spChg chg="add">
          <ac:chgData name="Savsani, Kevin" userId="99631770-5cde-48fe-85c7-aa423b8ac279" providerId="ADAL" clId="{4A02CDB0-D76B-E24A-9816-0807A05E1AC3}" dt="2021-08-21T16:25:08.353" v="809" actId="26606"/>
          <ac:spMkLst>
            <pc:docMk/>
            <pc:sldMk cId="2973386677" sldId="270"/>
            <ac:spMk id="122" creationId="{53CF6D67-C5A8-4ADD-9E8E-1E38CA1D3166}"/>
          </ac:spMkLst>
        </pc:spChg>
        <pc:spChg chg="add">
          <ac:chgData name="Savsani, Kevin" userId="99631770-5cde-48fe-85c7-aa423b8ac279" providerId="ADAL" clId="{4A02CDB0-D76B-E24A-9816-0807A05E1AC3}" dt="2021-08-21T16:25:08.353" v="809" actId="26606"/>
          <ac:spMkLst>
            <pc:docMk/>
            <pc:sldMk cId="2973386677" sldId="270"/>
            <ac:spMk id="124" creationId="{86909FA0-B515-4681-B7A8-FA281D133B94}"/>
          </ac:spMkLst>
        </pc:spChg>
        <pc:spChg chg="add">
          <ac:chgData name="Savsani, Kevin" userId="99631770-5cde-48fe-85c7-aa423b8ac279" providerId="ADAL" clId="{4A02CDB0-D76B-E24A-9816-0807A05E1AC3}" dt="2021-08-21T16:25:08.353" v="809" actId="26606"/>
          <ac:spMkLst>
            <pc:docMk/>
            <pc:sldMk cId="2973386677" sldId="270"/>
            <ac:spMk id="126" creationId="{21C9FE86-FCC3-4A31-AA1C-C882262B7FE7}"/>
          </ac:spMkLst>
        </pc:spChg>
        <pc:spChg chg="add">
          <ac:chgData name="Savsani, Kevin" userId="99631770-5cde-48fe-85c7-aa423b8ac279" providerId="ADAL" clId="{4A02CDB0-D76B-E24A-9816-0807A05E1AC3}" dt="2021-08-21T16:25:08.353" v="809" actId="26606"/>
          <ac:spMkLst>
            <pc:docMk/>
            <pc:sldMk cId="2973386677" sldId="270"/>
            <ac:spMk id="128" creationId="{7D96243B-ECED-4B71-8E06-AE9A285EAD20}"/>
          </ac:spMkLst>
        </pc:spChg>
        <pc:spChg chg="add">
          <ac:chgData name="Savsani, Kevin" userId="99631770-5cde-48fe-85c7-aa423b8ac279" providerId="ADAL" clId="{4A02CDB0-D76B-E24A-9816-0807A05E1AC3}" dt="2021-08-21T16:25:08.353" v="809" actId="26606"/>
          <ac:spMkLst>
            <pc:docMk/>
            <pc:sldMk cId="2973386677" sldId="270"/>
            <ac:spMk id="130" creationId="{A09989E4-EFDC-4A90-A633-E0525FB4139E}"/>
          </ac:spMkLst>
        </pc:spChg>
      </pc:sldChg>
      <pc:sldChg chg="addSp delSp modSp add mod ord">
        <pc:chgData name="Savsani, Kevin" userId="99631770-5cde-48fe-85c7-aa423b8ac279" providerId="ADAL" clId="{4A02CDB0-D76B-E24A-9816-0807A05E1AC3}" dt="2021-09-08T18:50:34.405" v="1420" actId="20578"/>
        <pc:sldMkLst>
          <pc:docMk/>
          <pc:sldMk cId="2892444251" sldId="271"/>
        </pc:sldMkLst>
        <pc:spChg chg="mod">
          <ac:chgData name="Savsani, Kevin" userId="99631770-5cde-48fe-85c7-aa423b8ac279" providerId="ADAL" clId="{4A02CDB0-D76B-E24A-9816-0807A05E1AC3}" dt="2021-08-21T15:05:27.896" v="562" actId="26606"/>
          <ac:spMkLst>
            <pc:docMk/>
            <pc:sldMk cId="2892444251" sldId="271"/>
            <ac:spMk id="2" creationId="{8FB46072-AC7F-9644-AFA1-B932BEA09A4B}"/>
          </ac:spMkLst>
        </pc:spChg>
        <pc:spChg chg="mod">
          <ac:chgData name="Savsani, Kevin" userId="99631770-5cde-48fe-85c7-aa423b8ac279" providerId="ADAL" clId="{4A02CDB0-D76B-E24A-9816-0807A05E1AC3}" dt="2021-08-21T15:05:27.896" v="562" actId="26606"/>
          <ac:spMkLst>
            <pc:docMk/>
            <pc:sldMk cId="2892444251" sldId="271"/>
            <ac:spMk id="3" creationId="{1CFB3167-2D20-9C43-8FCA-9C86CED13DD6}"/>
          </ac:spMkLst>
        </pc:spChg>
        <pc:spChg chg="del">
          <ac:chgData name="Savsani, Kevin" userId="99631770-5cde-48fe-85c7-aa423b8ac279" providerId="ADAL" clId="{4A02CDB0-D76B-E24A-9816-0807A05E1AC3}" dt="2021-08-21T14:55:16.939" v="551" actId="26606"/>
          <ac:spMkLst>
            <pc:docMk/>
            <pc:sldMk cId="2892444251" sldId="271"/>
            <ac:spMk id="105" creationId="{DEE2AD96-B495-4E06-9291-B71706F728CB}"/>
          </ac:spMkLst>
        </pc:spChg>
        <pc:spChg chg="del">
          <ac:chgData name="Savsani, Kevin" userId="99631770-5cde-48fe-85c7-aa423b8ac279" providerId="ADAL" clId="{4A02CDB0-D76B-E24A-9816-0807A05E1AC3}" dt="2021-08-21T14:55:16.939" v="551" actId="26606"/>
          <ac:spMkLst>
            <pc:docMk/>
            <pc:sldMk cId="2892444251" sldId="271"/>
            <ac:spMk id="107" creationId="{53CF6D67-C5A8-4ADD-9E8E-1E38CA1D3166}"/>
          </ac:spMkLst>
        </pc:spChg>
        <pc:spChg chg="del">
          <ac:chgData name="Savsani, Kevin" userId="99631770-5cde-48fe-85c7-aa423b8ac279" providerId="ADAL" clId="{4A02CDB0-D76B-E24A-9816-0807A05E1AC3}" dt="2021-08-21T14:55:16.939" v="551" actId="26606"/>
          <ac:spMkLst>
            <pc:docMk/>
            <pc:sldMk cId="2892444251" sldId="271"/>
            <ac:spMk id="109" creationId="{86909FA0-B515-4681-B7A8-FA281D133B94}"/>
          </ac:spMkLst>
        </pc:spChg>
        <pc:spChg chg="del">
          <ac:chgData name="Savsani, Kevin" userId="99631770-5cde-48fe-85c7-aa423b8ac279" providerId="ADAL" clId="{4A02CDB0-D76B-E24A-9816-0807A05E1AC3}" dt="2021-08-21T14:55:16.939" v="551" actId="26606"/>
          <ac:spMkLst>
            <pc:docMk/>
            <pc:sldMk cId="2892444251" sldId="271"/>
            <ac:spMk id="111" creationId="{21C9FE86-FCC3-4A31-AA1C-C882262B7FE7}"/>
          </ac:spMkLst>
        </pc:spChg>
        <pc:spChg chg="del">
          <ac:chgData name="Savsani, Kevin" userId="99631770-5cde-48fe-85c7-aa423b8ac279" providerId="ADAL" clId="{4A02CDB0-D76B-E24A-9816-0807A05E1AC3}" dt="2021-08-21T14:55:16.939" v="551" actId="26606"/>
          <ac:spMkLst>
            <pc:docMk/>
            <pc:sldMk cId="2892444251" sldId="271"/>
            <ac:spMk id="113" creationId="{7D96243B-ECED-4B71-8E06-AE9A285EAD20}"/>
          </ac:spMkLst>
        </pc:spChg>
        <pc:spChg chg="del">
          <ac:chgData name="Savsani, Kevin" userId="99631770-5cde-48fe-85c7-aa423b8ac279" providerId="ADAL" clId="{4A02CDB0-D76B-E24A-9816-0807A05E1AC3}" dt="2021-08-21T14:55:16.939" v="551" actId="26606"/>
          <ac:spMkLst>
            <pc:docMk/>
            <pc:sldMk cId="2892444251" sldId="271"/>
            <ac:spMk id="115" creationId="{A09989E4-EFDC-4A90-A633-E0525FB4139E}"/>
          </ac:spMkLst>
        </pc:spChg>
        <pc:spChg chg="add del">
          <ac:chgData name="Savsani, Kevin" userId="99631770-5cde-48fe-85c7-aa423b8ac279" providerId="ADAL" clId="{4A02CDB0-D76B-E24A-9816-0807A05E1AC3}" dt="2021-08-21T15:05:27.896" v="562" actId="26606"/>
          <ac:spMkLst>
            <pc:docMk/>
            <pc:sldMk cId="2892444251" sldId="271"/>
            <ac:spMk id="120" creationId="{09588DA8-065E-4F6F-8EFD-43104AB2E0CF}"/>
          </ac:spMkLst>
        </pc:spChg>
        <pc:spChg chg="add del">
          <ac:chgData name="Savsani, Kevin" userId="99631770-5cde-48fe-85c7-aa423b8ac279" providerId="ADAL" clId="{4A02CDB0-D76B-E24A-9816-0807A05E1AC3}" dt="2021-08-21T15:05:27.896" v="562" actId="26606"/>
          <ac:spMkLst>
            <pc:docMk/>
            <pc:sldMk cId="2892444251" sldId="271"/>
            <ac:spMk id="122" creationId="{C4285719-470E-454C-AF62-8323075F1F5B}"/>
          </ac:spMkLst>
        </pc:spChg>
        <pc:spChg chg="add del">
          <ac:chgData name="Savsani, Kevin" userId="99631770-5cde-48fe-85c7-aa423b8ac279" providerId="ADAL" clId="{4A02CDB0-D76B-E24A-9816-0807A05E1AC3}" dt="2021-08-21T15:05:27.896" v="562" actId="26606"/>
          <ac:spMkLst>
            <pc:docMk/>
            <pc:sldMk cId="2892444251" sldId="271"/>
            <ac:spMk id="124" creationId="{CD9FE4EF-C4D8-49A0-B2FF-81D8DB7D8A24}"/>
          </ac:spMkLst>
        </pc:spChg>
        <pc:spChg chg="add del">
          <ac:chgData name="Savsani, Kevin" userId="99631770-5cde-48fe-85c7-aa423b8ac279" providerId="ADAL" clId="{4A02CDB0-D76B-E24A-9816-0807A05E1AC3}" dt="2021-08-21T15:05:27.896" v="562" actId="26606"/>
          <ac:spMkLst>
            <pc:docMk/>
            <pc:sldMk cId="2892444251" sldId="271"/>
            <ac:spMk id="126" creationId="{4300840D-0A0B-4512-BACA-B439D5B9C57C}"/>
          </ac:spMkLst>
        </pc:spChg>
        <pc:spChg chg="add del">
          <ac:chgData name="Savsani, Kevin" userId="99631770-5cde-48fe-85c7-aa423b8ac279" providerId="ADAL" clId="{4A02CDB0-D76B-E24A-9816-0807A05E1AC3}" dt="2021-08-21T15:05:27.896" v="562" actId="26606"/>
          <ac:spMkLst>
            <pc:docMk/>
            <pc:sldMk cId="2892444251" sldId="271"/>
            <ac:spMk id="128" creationId="{D2B78728-A580-49A7-84F9-6EF6F583ADE0}"/>
          </ac:spMkLst>
        </pc:spChg>
        <pc:spChg chg="add del">
          <ac:chgData name="Savsani, Kevin" userId="99631770-5cde-48fe-85c7-aa423b8ac279" providerId="ADAL" clId="{4A02CDB0-D76B-E24A-9816-0807A05E1AC3}" dt="2021-08-21T15:05:27.896" v="562" actId="26606"/>
          <ac:spMkLst>
            <pc:docMk/>
            <pc:sldMk cId="2892444251" sldId="271"/>
            <ac:spMk id="130" creationId="{38FAA1A1-D861-433F-88FA-1E9D6FD31D11}"/>
          </ac:spMkLst>
        </pc:spChg>
        <pc:spChg chg="add del">
          <ac:chgData name="Savsani, Kevin" userId="99631770-5cde-48fe-85c7-aa423b8ac279" providerId="ADAL" clId="{4A02CDB0-D76B-E24A-9816-0807A05E1AC3}" dt="2021-08-21T15:05:27.896" v="562" actId="26606"/>
          <ac:spMkLst>
            <pc:docMk/>
            <pc:sldMk cId="2892444251" sldId="271"/>
            <ac:spMk id="132" creationId="{8D71EDA1-87BF-4D5D-AB79-F346FD19278A}"/>
          </ac:spMkLst>
        </pc:spChg>
        <pc:spChg chg="add">
          <ac:chgData name="Savsani, Kevin" userId="99631770-5cde-48fe-85c7-aa423b8ac279" providerId="ADAL" clId="{4A02CDB0-D76B-E24A-9816-0807A05E1AC3}" dt="2021-08-21T15:05:27.896" v="562" actId="26606"/>
          <ac:spMkLst>
            <pc:docMk/>
            <pc:sldMk cId="2892444251" sldId="271"/>
            <ac:spMk id="137" creationId="{DEE2AD96-B495-4E06-9291-B71706F728CB}"/>
          </ac:spMkLst>
        </pc:spChg>
        <pc:spChg chg="add">
          <ac:chgData name="Savsani, Kevin" userId="99631770-5cde-48fe-85c7-aa423b8ac279" providerId="ADAL" clId="{4A02CDB0-D76B-E24A-9816-0807A05E1AC3}" dt="2021-08-21T15:05:27.896" v="562" actId="26606"/>
          <ac:spMkLst>
            <pc:docMk/>
            <pc:sldMk cId="2892444251" sldId="271"/>
            <ac:spMk id="139" creationId="{53CF6D67-C5A8-4ADD-9E8E-1E38CA1D3166}"/>
          </ac:spMkLst>
        </pc:spChg>
        <pc:spChg chg="add">
          <ac:chgData name="Savsani, Kevin" userId="99631770-5cde-48fe-85c7-aa423b8ac279" providerId="ADAL" clId="{4A02CDB0-D76B-E24A-9816-0807A05E1AC3}" dt="2021-08-21T15:05:27.896" v="562" actId="26606"/>
          <ac:spMkLst>
            <pc:docMk/>
            <pc:sldMk cId="2892444251" sldId="271"/>
            <ac:spMk id="141" creationId="{86909FA0-B515-4681-B7A8-FA281D133B94}"/>
          </ac:spMkLst>
        </pc:spChg>
        <pc:spChg chg="add">
          <ac:chgData name="Savsani, Kevin" userId="99631770-5cde-48fe-85c7-aa423b8ac279" providerId="ADAL" clId="{4A02CDB0-D76B-E24A-9816-0807A05E1AC3}" dt="2021-08-21T15:05:27.896" v="562" actId="26606"/>
          <ac:spMkLst>
            <pc:docMk/>
            <pc:sldMk cId="2892444251" sldId="271"/>
            <ac:spMk id="143" creationId="{21C9FE86-FCC3-4A31-AA1C-C882262B7FE7}"/>
          </ac:spMkLst>
        </pc:spChg>
        <pc:spChg chg="add">
          <ac:chgData name="Savsani, Kevin" userId="99631770-5cde-48fe-85c7-aa423b8ac279" providerId="ADAL" clId="{4A02CDB0-D76B-E24A-9816-0807A05E1AC3}" dt="2021-08-21T15:05:27.896" v="562" actId="26606"/>
          <ac:spMkLst>
            <pc:docMk/>
            <pc:sldMk cId="2892444251" sldId="271"/>
            <ac:spMk id="145" creationId="{7D96243B-ECED-4B71-8E06-AE9A285EAD20}"/>
          </ac:spMkLst>
        </pc:spChg>
        <pc:spChg chg="add">
          <ac:chgData name="Savsani, Kevin" userId="99631770-5cde-48fe-85c7-aa423b8ac279" providerId="ADAL" clId="{4A02CDB0-D76B-E24A-9816-0807A05E1AC3}" dt="2021-08-21T15:05:27.896" v="562" actId="26606"/>
          <ac:spMkLst>
            <pc:docMk/>
            <pc:sldMk cId="2892444251" sldId="271"/>
            <ac:spMk id="147" creationId="{A09989E4-EFDC-4A90-A633-E0525FB4139E}"/>
          </ac:spMkLst>
        </pc:spChg>
      </pc:sldChg>
      <pc:sldChg chg="addSp delSp modSp add mod ord">
        <pc:chgData name="Savsani, Kevin" userId="99631770-5cde-48fe-85c7-aa423b8ac279" providerId="ADAL" clId="{4A02CDB0-D76B-E24A-9816-0807A05E1AC3}" dt="2021-09-08T18:50:35.941" v="1421" actId="20578"/>
        <pc:sldMkLst>
          <pc:docMk/>
          <pc:sldMk cId="4096977634" sldId="272"/>
        </pc:sldMkLst>
        <pc:spChg chg="mod">
          <ac:chgData name="Savsani, Kevin" userId="99631770-5cde-48fe-85c7-aa423b8ac279" providerId="ADAL" clId="{4A02CDB0-D76B-E24A-9816-0807A05E1AC3}" dt="2021-08-21T16:18:53.651" v="784" actId="20577"/>
          <ac:spMkLst>
            <pc:docMk/>
            <pc:sldMk cId="4096977634" sldId="272"/>
            <ac:spMk id="2" creationId="{8FB46072-AC7F-9644-AFA1-B932BEA09A4B}"/>
          </ac:spMkLst>
        </pc:spChg>
        <pc:spChg chg="mod">
          <ac:chgData name="Savsani, Kevin" userId="99631770-5cde-48fe-85c7-aa423b8ac279" providerId="ADAL" clId="{4A02CDB0-D76B-E24A-9816-0807A05E1AC3}" dt="2021-08-21T16:18:35.055" v="770" actId="26606"/>
          <ac:spMkLst>
            <pc:docMk/>
            <pc:sldMk cId="4096977634" sldId="272"/>
            <ac:spMk id="3" creationId="{1CFB3167-2D20-9C43-8FCA-9C86CED13DD6}"/>
          </ac:spMkLst>
        </pc:spChg>
        <pc:spChg chg="add">
          <ac:chgData name="Savsani, Kevin" userId="99631770-5cde-48fe-85c7-aa423b8ac279" providerId="ADAL" clId="{4A02CDB0-D76B-E24A-9816-0807A05E1AC3}" dt="2021-08-21T16:18:35.055" v="770" actId="26606"/>
          <ac:spMkLst>
            <pc:docMk/>
            <pc:sldMk cId="4096977634" sldId="272"/>
            <ac:spMk id="86" creationId="{DEE2AD96-B495-4E06-9291-B71706F728CB}"/>
          </ac:spMkLst>
        </pc:spChg>
        <pc:spChg chg="add">
          <ac:chgData name="Savsani, Kevin" userId="99631770-5cde-48fe-85c7-aa423b8ac279" providerId="ADAL" clId="{4A02CDB0-D76B-E24A-9816-0807A05E1AC3}" dt="2021-08-21T16:18:35.055" v="770" actId="26606"/>
          <ac:spMkLst>
            <pc:docMk/>
            <pc:sldMk cId="4096977634" sldId="272"/>
            <ac:spMk id="88" creationId="{53CF6D67-C5A8-4ADD-9E8E-1E38CA1D3166}"/>
          </ac:spMkLst>
        </pc:spChg>
        <pc:spChg chg="add">
          <ac:chgData name="Savsani, Kevin" userId="99631770-5cde-48fe-85c7-aa423b8ac279" providerId="ADAL" clId="{4A02CDB0-D76B-E24A-9816-0807A05E1AC3}" dt="2021-08-21T16:18:35.055" v="770" actId="26606"/>
          <ac:spMkLst>
            <pc:docMk/>
            <pc:sldMk cId="4096977634" sldId="272"/>
            <ac:spMk id="90" creationId="{86909FA0-B515-4681-B7A8-FA281D133B94}"/>
          </ac:spMkLst>
        </pc:spChg>
        <pc:spChg chg="add">
          <ac:chgData name="Savsani, Kevin" userId="99631770-5cde-48fe-85c7-aa423b8ac279" providerId="ADAL" clId="{4A02CDB0-D76B-E24A-9816-0807A05E1AC3}" dt="2021-08-21T16:18:35.055" v="770" actId="26606"/>
          <ac:spMkLst>
            <pc:docMk/>
            <pc:sldMk cId="4096977634" sldId="272"/>
            <ac:spMk id="92" creationId="{21C9FE86-FCC3-4A31-AA1C-C882262B7FE7}"/>
          </ac:spMkLst>
        </pc:spChg>
        <pc:spChg chg="add">
          <ac:chgData name="Savsani, Kevin" userId="99631770-5cde-48fe-85c7-aa423b8ac279" providerId="ADAL" clId="{4A02CDB0-D76B-E24A-9816-0807A05E1AC3}" dt="2021-08-21T16:18:35.055" v="770" actId="26606"/>
          <ac:spMkLst>
            <pc:docMk/>
            <pc:sldMk cId="4096977634" sldId="272"/>
            <ac:spMk id="94" creationId="{7D96243B-ECED-4B71-8E06-AE9A285EAD20}"/>
          </ac:spMkLst>
        </pc:spChg>
        <pc:spChg chg="add">
          <ac:chgData name="Savsani, Kevin" userId="99631770-5cde-48fe-85c7-aa423b8ac279" providerId="ADAL" clId="{4A02CDB0-D76B-E24A-9816-0807A05E1AC3}" dt="2021-08-21T16:18:35.055" v="770" actId="26606"/>
          <ac:spMkLst>
            <pc:docMk/>
            <pc:sldMk cId="4096977634" sldId="272"/>
            <ac:spMk id="96" creationId="{A09989E4-EFDC-4A90-A633-E0525FB4139E}"/>
          </ac:spMkLst>
        </pc:spChg>
        <pc:spChg chg="del">
          <ac:chgData name="Savsani, Kevin" userId="99631770-5cde-48fe-85c7-aa423b8ac279" providerId="ADAL" clId="{4A02CDB0-D76B-E24A-9816-0807A05E1AC3}" dt="2021-08-21T16:16:06.997" v="662" actId="26606"/>
          <ac:spMkLst>
            <pc:docMk/>
            <pc:sldMk cId="4096977634" sldId="272"/>
            <ac:spMk id="105" creationId="{DEE2AD96-B495-4E06-9291-B71706F728CB}"/>
          </ac:spMkLst>
        </pc:spChg>
        <pc:spChg chg="del">
          <ac:chgData name="Savsani, Kevin" userId="99631770-5cde-48fe-85c7-aa423b8ac279" providerId="ADAL" clId="{4A02CDB0-D76B-E24A-9816-0807A05E1AC3}" dt="2021-08-21T16:16:06.997" v="662" actId="26606"/>
          <ac:spMkLst>
            <pc:docMk/>
            <pc:sldMk cId="4096977634" sldId="272"/>
            <ac:spMk id="107" creationId="{53CF6D67-C5A8-4ADD-9E8E-1E38CA1D3166}"/>
          </ac:spMkLst>
        </pc:spChg>
        <pc:spChg chg="del">
          <ac:chgData name="Savsani, Kevin" userId="99631770-5cde-48fe-85c7-aa423b8ac279" providerId="ADAL" clId="{4A02CDB0-D76B-E24A-9816-0807A05E1AC3}" dt="2021-08-21T16:16:06.997" v="662" actId="26606"/>
          <ac:spMkLst>
            <pc:docMk/>
            <pc:sldMk cId="4096977634" sldId="272"/>
            <ac:spMk id="109" creationId="{86909FA0-B515-4681-B7A8-FA281D133B94}"/>
          </ac:spMkLst>
        </pc:spChg>
        <pc:spChg chg="del">
          <ac:chgData name="Savsani, Kevin" userId="99631770-5cde-48fe-85c7-aa423b8ac279" providerId="ADAL" clId="{4A02CDB0-D76B-E24A-9816-0807A05E1AC3}" dt="2021-08-21T16:16:06.997" v="662" actId="26606"/>
          <ac:spMkLst>
            <pc:docMk/>
            <pc:sldMk cId="4096977634" sldId="272"/>
            <ac:spMk id="111" creationId="{21C9FE86-FCC3-4A31-AA1C-C882262B7FE7}"/>
          </ac:spMkLst>
        </pc:spChg>
        <pc:spChg chg="del">
          <ac:chgData name="Savsani, Kevin" userId="99631770-5cde-48fe-85c7-aa423b8ac279" providerId="ADAL" clId="{4A02CDB0-D76B-E24A-9816-0807A05E1AC3}" dt="2021-08-21T16:16:06.997" v="662" actId="26606"/>
          <ac:spMkLst>
            <pc:docMk/>
            <pc:sldMk cId="4096977634" sldId="272"/>
            <ac:spMk id="113" creationId="{7D96243B-ECED-4B71-8E06-AE9A285EAD20}"/>
          </ac:spMkLst>
        </pc:spChg>
        <pc:spChg chg="del">
          <ac:chgData name="Savsani, Kevin" userId="99631770-5cde-48fe-85c7-aa423b8ac279" providerId="ADAL" clId="{4A02CDB0-D76B-E24A-9816-0807A05E1AC3}" dt="2021-08-21T16:16:06.997" v="662" actId="26606"/>
          <ac:spMkLst>
            <pc:docMk/>
            <pc:sldMk cId="4096977634" sldId="272"/>
            <ac:spMk id="115" creationId="{A09989E4-EFDC-4A90-A633-E0525FB4139E}"/>
          </ac:spMkLst>
        </pc:spChg>
        <pc:spChg chg="add del">
          <ac:chgData name="Savsani, Kevin" userId="99631770-5cde-48fe-85c7-aa423b8ac279" providerId="ADAL" clId="{4A02CDB0-D76B-E24A-9816-0807A05E1AC3}" dt="2021-08-21T16:18:27.138" v="768" actId="26606"/>
          <ac:spMkLst>
            <pc:docMk/>
            <pc:sldMk cId="4096977634" sldId="272"/>
            <ac:spMk id="120" creationId="{DEE2AD96-B495-4E06-9291-B71706F728CB}"/>
          </ac:spMkLst>
        </pc:spChg>
        <pc:spChg chg="add del">
          <ac:chgData name="Savsani, Kevin" userId="99631770-5cde-48fe-85c7-aa423b8ac279" providerId="ADAL" clId="{4A02CDB0-D76B-E24A-9816-0807A05E1AC3}" dt="2021-08-21T16:18:27.138" v="768" actId="26606"/>
          <ac:spMkLst>
            <pc:docMk/>
            <pc:sldMk cId="4096977634" sldId="272"/>
            <ac:spMk id="122" creationId="{53CF6D67-C5A8-4ADD-9E8E-1E38CA1D3166}"/>
          </ac:spMkLst>
        </pc:spChg>
        <pc:spChg chg="add del">
          <ac:chgData name="Savsani, Kevin" userId="99631770-5cde-48fe-85c7-aa423b8ac279" providerId="ADAL" clId="{4A02CDB0-D76B-E24A-9816-0807A05E1AC3}" dt="2021-08-21T16:18:27.138" v="768" actId="26606"/>
          <ac:spMkLst>
            <pc:docMk/>
            <pc:sldMk cId="4096977634" sldId="272"/>
            <ac:spMk id="124" creationId="{86909FA0-B515-4681-B7A8-FA281D133B94}"/>
          </ac:spMkLst>
        </pc:spChg>
        <pc:spChg chg="add del">
          <ac:chgData name="Savsani, Kevin" userId="99631770-5cde-48fe-85c7-aa423b8ac279" providerId="ADAL" clId="{4A02CDB0-D76B-E24A-9816-0807A05E1AC3}" dt="2021-08-21T16:18:27.138" v="768" actId="26606"/>
          <ac:spMkLst>
            <pc:docMk/>
            <pc:sldMk cId="4096977634" sldId="272"/>
            <ac:spMk id="126" creationId="{21C9FE86-FCC3-4A31-AA1C-C882262B7FE7}"/>
          </ac:spMkLst>
        </pc:spChg>
        <pc:spChg chg="add del">
          <ac:chgData name="Savsani, Kevin" userId="99631770-5cde-48fe-85c7-aa423b8ac279" providerId="ADAL" clId="{4A02CDB0-D76B-E24A-9816-0807A05E1AC3}" dt="2021-08-21T16:18:27.138" v="768" actId="26606"/>
          <ac:spMkLst>
            <pc:docMk/>
            <pc:sldMk cId="4096977634" sldId="272"/>
            <ac:spMk id="128" creationId="{7D96243B-ECED-4B71-8E06-AE9A285EAD20}"/>
          </ac:spMkLst>
        </pc:spChg>
        <pc:spChg chg="add del">
          <ac:chgData name="Savsani, Kevin" userId="99631770-5cde-48fe-85c7-aa423b8ac279" providerId="ADAL" clId="{4A02CDB0-D76B-E24A-9816-0807A05E1AC3}" dt="2021-08-21T16:18:27.138" v="768" actId="26606"/>
          <ac:spMkLst>
            <pc:docMk/>
            <pc:sldMk cId="4096977634" sldId="272"/>
            <ac:spMk id="130" creationId="{A09989E4-EFDC-4A90-A633-E0525FB4139E}"/>
          </ac:spMkLst>
        </pc:spChg>
        <pc:spChg chg="add del">
          <ac:chgData name="Savsani, Kevin" userId="99631770-5cde-48fe-85c7-aa423b8ac279" providerId="ADAL" clId="{4A02CDB0-D76B-E24A-9816-0807A05E1AC3}" dt="2021-08-21T16:18:35.055" v="770" actId="26606"/>
          <ac:spMkLst>
            <pc:docMk/>
            <pc:sldMk cId="4096977634" sldId="272"/>
            <ac:spMk id="135" creationId="{DEE2AD96-B495-4E06-9291-B71706F728CB}"/>
          </ac:spMkLst>
        </pc:spChg>
        <pc:spChg chg="add del">
          <ac:chgData name="Savsani, Kevin" userId="99631770-5cde-48fe-85c7-aa423b8ac279" providerId="ADAL" clId="{4A02CDB0-D76B-E24A-9816-0807A05E1AC3}" dt="2021-08-21T16:18:35.055" v="770" actId="26606"/>
          <ac:spMkLst>
            <pc:docMk/>
            <pc:sldMk cId="4096977634" sldId="272"/>
            <ac:spMk id="137" creationId="{53CF6D67-C5A8-4ADD-9E8E-1E38CA1D3166}"/>
          </ac:spMkLst>
        </pc:spChg>
        <pc:spChg chg="add del">
          <ac:chgData name="Savsani, Kevin" userId="99631770-5cde-48fe-85c7-aa423b8ac279" providerId="ADAL" clId="{4A02CDB0-D76B-E24A-9816-0807A05E1AC3}" dt="2021-08-21T16:18:35.055" v="770" actId="26606"/>
          <ac:spMkLst>
            <pc:docMk/>
            <pc:sldMk cId="4096977634" sldId="272"/>
            <ac:spMk id="139" creationId="{86909FA0-B515-4681-B7A8-FA281D133B94}"/>
          </ac:spMkLst>
        </pc:spChg>
        <pc:spChg chg="add del">
          <ac:chgData name="Savsani, Kevin" userId="99631770-5cde-48fe-85c7-aa423b8ac279" providerId="ADAL" clId="{4A02CDB0-D76B-E24A-9816-0807A05E1AC3}" dt="2021-08-21T16:18:35.055" v="770" actId="26606"/>
          <ac:spMkLst>
            <pc:docMk/>
            <pc:sldMk cId="4096977634" sldId="272"/>
            <ac:spMk id="141" creationId="{21C9FE86-FCC3-4A31-AA1C-C882262B7FE7}"/>
          </ac:spMkLst>
        </pc:spChg>
        <pc:spChg chg="add del">
          <ac:chgData name="Savsani, Kevin" userId="99631770-5cde-48fe-85c7-aa423b8ac279" providerId="ADAL" clId="{4A02CDB0-D76B-E24A-9816-0807A05E1AC3}" dt="2021-08-21T16:18:35.055" v="770" actId="26606"/>
          <ac:spMkLst>
            <pc:docMk/>
            <pc:sldMk cId="4096977634" sldId="272"/>
            <ac:spMk id="143" creationId="{7D96243B-ECED-4B71-8E06-AE9A285EAD20}"/>
          </ac:spMkLst>
        </pc:spChg>
        <pc:spChg chg="add del">
          <ac:chgData name="Savsani, Kevin" userId="99631770-5cde-48fe-85c7-aa423b8ac279" providerId="ADAL" clId="{4A02CDB0-D76B-E24A-9816-0807A05E1AC3}" dt="2021-08-21T16:18:35.055" v="770" actId="26606"/>
          <ac:spMkLst>
            <pc:docMk/>
            <pc:sldMk cId="4096977634" sldId="272"/>
            <ac:spMk id="145" creationId="{A09989E4-EFDC-4A90-A633-E0525FB4139E}"/>
          </ac:spMkLst>
        </pc:spChg>
      </pc:sldChg>
      <pc:sldChg chg="addSp delSp modSp add mod ord">
        <pc:chgData name="Savsani, Kevin" userId="99631770-5cde-48fe-85c7-aa423b8ac279" providerId="ADAL" clId="{4A02CDB0-D76B-E24A-9816-0807A05E1AC3}" dt="2021-09-09T04:43:11.251" v="1425" actId="20577"/>
        <pc:sldMkLst>
          <pc:docMk/>
          <pc:sldMk cId="2284136233" sldId="273"/>
        </pc:sldMkLst>
        <pc:spChg chg="mod">
          <ac:chgData name="Savsani, Kevin" userId="99631770-5cde-48fe-85c7-aa423b8ac279" providerId="ADAL" clId="{4A02CDB0-D76B-E24A-9816-0807A05E1AC3}" dt="2021-09-05T17:40:43.989" v="1244" actId="26606"/>
          <ac:spMkLst>
            <pc:docMk/>
            <pc:sldMk cId="2284136233" sldId="273"/>
            <ac:spMk id="2" creationId="{8FB46072-AC7F-9644-AFA1-B932BEA09A4B}"/>
          </ac:spMkLst>
        </pc:spChg>
        <pc:spChg chg="mod">
          <ac:chgData name="Savsani, Kevin" userId="99631770-5cde-48fe-85c7-aa423b8ac279" providerId="ADAL" clId="{4A02CDB0-D76B-E24A-9816-0807A05E1AC3}" dt="2021-09-09T04:43:11.251" v="1425" actId="20577"/>
          <ac:spMkLst>
            <pc:docMk/>
            <pc:sldMk cId="2284136233" sldId="273"/>
            <ac:spMk id="3" creationId="{1CFB3167-2D20-9C43-8FCA-9C86CED13DD6}"/>
          </ac:spMkLst>
        </pc:spChg>
        <pc:spChg chg="add del">
          <ac:chgData name="Savsani, Kevin" userId="99631770-5cde-48fe-85c7-aa423b8ac279" providerId="ADAL" clId="{4A02CDB0-D76B-E24A-9816-0807A05E1AC3}" dt="2021-09-05T17:40:43.989" v="1244" actId="26606"/>
          <ac:spMkLst>
            <pc:docMk/>
            <pc:sldMk cId="2284136233" sldId="273"/>
            <ac:spMk id="86" creationId="{09588DA8-065E-4F6F-8EFD-43104AB2E0CF}"/>
          </ac:spMkLst>
        </pc:spChg>
        <pc:spChg chg="add del">
          <ac:chgData name="Savsani, Kevin" userId="99631770-5cde-48fe-85c7-aa423b8ac279" providerId="ADAL" clId="{4A02CDB0-D76B-E24A-9816-0807A05E1AC3}" dt="2021-09-05T17:40:43.989" v="1244" actId="26606"/>
          <ac:spMkLst>
            <pc:docMk/>
            <pc:sldMk cId="2284136233" sldId="273"/>
            <ac:spMk id="88" creationId="{C4285719-470E-454C-AF62-8323075F1F5B}"/>
          </ac:spMkLst>
        </pc:spChg>
        <pc:spChg chg="add del">
          <ac:chgData name="Savsani, Kevin" userId="99631770-5cde-48fe-85c7-aa423b8ac279" providerId="ADAL" clId="{4A02CDB0-D76B-E24A-9816-0807A05E1AC3}" dt="2021-09-05T17:40:43.989" v="1244" actId="26606"/>
          <ac:spMkLst>
            <pc:docMk/>
            <pc:sldMk cId="2284136233" sldId="273"/>
            <ac:spMk id="90" creationId="{CD9FE4EF-C4D8-49A0-B2FF-81D8DB7D8A24}"/>
          </ac:spMkLst>
        </pc:spChg>
        <pc:spChg chg="add del">
          <ac:chgData name="Savsani, Kevin" userId="99631770-5cde-48fe-85c7-aa423b8ac279" providerId="ADAL" clId="{4A02CDB0-D76B-E24A-9816-0807A05E1AC3}" dt="2021-09-05T17:40:43.989" v="1244" actId="26606"/>
          <ac:spMkLst>
            <pc:docMk/>
            <pc:sldMk cId="2284136233" sldId="273"/>
            <ac:spMk id="92" creationId="{4300840D-0A0B-4512-BACA-B439D5B9C57C}"/>
          </ac:spMkLst>
        </pc:spChg>
        <pc:spChg chg="add del">
          <ac:chgData name="Savsani, Kevin" userId="99631770-5cde-48fe-85c7-aa423b8ac279" providerId="ADAL" clId="{4A02CDB0-D76B-E24A-9816-0807A05E1AC3}" dt="2021-09-05T17:40:43.989" v="1244" actId="26606"/>
          <ac:spMkLst>
            <pc:docMk/>
            <pc:sldMk cId="2284136233" sldId="273"/>
            <ac:spMk id="94" creationId="{D2B78728-A580-49A7-84F9-6EF6F583ADE0}"/>
          </ac:spMkLst>
        </pc:spChg>
        <pc:spChg chg="add del">
          <ac:chgData name="Savsani, Kevin" userId="99631770-5cde-48fe-85c7-aa423b8ac279" providerId="ADAL" clId="{4A02CDB0-D76B-E24A-9816-0807A05E1AC3}" dt="2021-09-05T17:40:43.989" v="1244" actId="26606"/>
          <ac:spMkLst>
            <pc:docMk/>
            <pc:sldMk cId="2284136233" sldId="273"/>
            <ac:spMk id="96" creationId="{38FAA1A1-D861-433F-88FA-1E9D6FD31D11}"/>
          </ac:spMkLst>
        </pc:spChg>
        <pc:spChg chg="add del">
          <ac:chgData name="Savsani, Kevin" userId="99631770-5cde-48fe-85c7-aa423b8ac279" providerId="ADAL" clId="{4A02CDB0-D76B-E24A-9816-0807A05E1AC3}" dt="2021-09-05T17:40:43.989" v="1244" actId="26606"/>
          <ac:spMkLst>
            <pc:docMk/>
            <pc:sldMk cId="2284136233" sldId="273"/>
            <ac:spMk id="98" creationId="{8D71EDA1-87BF-4D5D-AB79-F346FD19278A}"/>
          </ac:spMkLst>
        </pc:spChg>
        <pc:spChg chg="del">
          <ac:chgData name="Savsani, Kevin" userId="99631770-5cde-48fe-85c7-aa423b8ac279" providerId="ADAL" clId="{4A02CDB0-D76B-E24A-9816-0807A05E1AC3}" dt="2021-08-21T16:12:07.429" v="599" actId="26606"/>
          <ac:spMkLst>
            <pc:docMk/>
            <pc:sldMk cId="2284136233" sldId="273"/>
            <ac:spMk id="105" creationId="{DEE2AD96-B495-4E06-9291-B71706F728CB}"/>
          </ac:spMkLst>
        </pc:spChg>
        <pc:spChg chg="del">
          <ac:chgData name="Savsani, Kevin" userId="99631770-5cde-48fe-85c7-aa423b8ac279" providerId="ADAL" clId="{4A02CDB0-D76B-E24A-9816-0807A05E1AC3}" dt="2021-08-21T16:12:07.429" v="599" actId="26606"/>
          <ac:spMkLst>
            <pc:docMk/>
            <pc:sldMk cId="2284136233" sldId="273"/>
            <ac:spMk id="107" creationId="{53CF6D67-C5A8-4ADD-9E8E-1E38CA1D3166}"/>
          </ac:spMkLst>
        </pc:spChg>
        <pc:spChg chg="del">
          <ac:chgData name="Savsani, Kevin" userId="99631770-5cde-48fe-85c7-aa423b8ac279" providerId="ADAL" clId="{4A02CDB0-D76B-E24A-9816-0807A05E1AC3}" dt="2021-08-21T16:12:07.429" v="599" actId="26606"/>
          <ac:spMkLst>
            <pc:docMk/>
            <pc:sldMk cId="2284136233" sldId="273"/>
            <ac:spMk id="109" creationId="{86909FA0-B515-4681-B7A8-FA281D133B94}"/>
          </ac:spMkLst>
        </pc:spChg>
        <pc:spChg chg="del">
          <ac:chgData name="Savsani, Kevin" userId="99631770-5cde-48fe-85c7-aa423b8ac279" providerId="ADAL" clId="{4A02CDB0-D76B-E24A-9816-0807A05E1AC3}" dt="2021-08-21T16:12:07.429" v="599" actId="26606"/>
          <ac:spMkLst>
            <pc:docMk/>
            <pc:sldMk cId="2284136233" sldId="273"/>
            <ac:spMk id="111" creationId="{21C9FE86-FCC3-4A31-AA1C-C882262B7FE7}"/>
          </ac:spMkLst>
        </pc:spChg>
        <pc:spChg chg="del">
          <ac:chgData name="Savsani, Kevin" userId="99631770-5cde-48fe-85c7-aa423b8ac279" providerId="ADAL" clId="{4A02CDB0-D76B-E24A-9816-0807A05E1AC3}" dt="2021-08-21T16:12:07.429" v="599" actId="26606"/>
          <ac:spMkLst>
            <pc:docMk/>
            <pc:sldMk cId="2284136233" sldId="273"/>
            <ac:spMk id="113" creationId="{7D96243B-ECED-4B71-8E06-AE9A285EAD20}"/>
          </ac:spMkLst>
        </pc:spChg>
        <pc:spChg chg="del">
          <ac:chgData name="Savsani, Kevin" userId="99631770-5cde-48fe-85c7-aa423b8ac279" providerId="ADAL" clId="{4A02CDB0-D76B-E24A-9816-0807A05E1AC3}" dt="2021-08-21T16:12:07.429" v="599" actId="26606"/>
          <ac:spMkLst>
            <pc:docMk/>
            <pc:sldMk cId="2284136233" sldId="273"/>
            <ac:spMk id="115" creationId="{A09989E4-EFDC-4A90-A633-E0525FB4139E}"/>
          </ac:spMkLst>
        </pc:spChg>
        <pc:spChg chg="add del">
          <ac:chgData name="Savsani, Kevin" userId="99631770-5cde-48fe-85c7-aa423b8ac279" providerId="ADAL" clId="{4A02CDB0-D76B-E24A-9816-0807A05E1AC3}" dt="2021-08-21T16:12:15.668" v="602" actId="26606"/>
          <ac:spMkLst>
            <pc:docMk/>
            <pc:sldMk cId="2284136233" sldId="273"/>
            <ac:spMk id="120" creationId="{DEE2AD96-B495-4E06-9291-B71706F728CB}"/>
          </ac:spMkLst>
        </pc:spChg>
        <pc:spChg chg="add del">
          <ac:chgData name="Savsani, Kevin" userId="99631770-5cde-48fe-85c7-aa423b8ac279" providerId="ADAL" clId="{4A02CDB0-D76B-E24A-9816-0807A05E1AC3}" dt="2021-08-21T16:12:15.668" v="602" actId="26606"/>
          <ac:spMkLst>
            <pc:docMk/>
            <pc:sldMk cId="2284136233" sldId="273"/>
            <ac:spMk id="122" creationId="{53CF6D67-C5A8-4ADD-9E8E-1E38CA1D3166}"/>
          </ac:spMkLst>
        </pc:spChg>
        <pc:spChg chg="add del">
          <ac:chgData name="Savsani, Kevin" userId="99631770-5cde-48fe-85c7-aa423b8ac279" providerId="ADAL" clId="{4A02CDB0-D76B-E24A-9816-0807A05E1AC3}" dt="2021-08-21T16:12:15.668" v="602" actId="26606"/>
          <ac:spMkLst>
            <pc:docMk/>
            <pc:sldMk cId="2284136233" sldId="273"/>
            <ac:spMk id="124" creationId="{86909FA0-B515-4681-B7A8-FA281D133B94}"/>
          </ac:spMkLst>
        </pc:spChg>
        <pc:spChg chg="add del">
          <ac:chgData name="Savsani, Kevin" userId="99631770-5cde-48fe-85c7-aa423b8ac279" providerId="ADAL" clId="{4A02CDB0-D76B-E24A-9816-0807A05E1AC3}" dt="2021-08-21T16:12:15.668" v="602" actId="26606"/>
          <ac:spMkLst>
            <pc:docMk/>
            <pc:sldMk cId="2284136233" sldId="273"/>
            <ac:spMk id="126" creationId="{21C9FE86-FCC3-4A31-AA1C-C882262B7FE7}"/>
          </ac:spMkLst>
        </pc:spChg>
        <pc:spChg chg="add del">
          <ac:chgData name="Savsani, Kevin" userId="99631770-5cde-48fe-85c7-aa423b8ac279" providerId="ADAL" clId="{4A02CDB0-D76B-E24A-9816-0807A05E1AC3}" dt="2021-08-21T16:12:15.668" v="602" actId="26606"/>
          <ac:spMkLst>
            <pc:docMk/>
            <pc:sldMk cId="2284136233" sldId="273"/>
            <ac:spMk id="128" creationId="{7D96243B-ECED-4B71-8E06-AE9A285EAD20}"/>
          </ac:spMkLst>
        </pc:spChg>
        <pc:spChg chg="add del">
          <ac:chgData name="Savsani, Kevin" userId="99631770-5cde-48fe-85c7-aa423b8ac279" providerId="ADAL" clId="{4A02CDB0-D76B-E24A-9816-0807A05E1AC3}" dt="2021-08-21T16:12:15.668" v="602" actId="26606"/>
          <ac:spMkLst>
            <pc:docMk/>
            <pc:sldMk cId="2284136233" sldId="273"/>
            <ac:spMk id="130" creationId="{A09989E4-EFDC-4A90-A633-E0525FB4139E}"/>
          </ac:spMkLst>
        </pc:spChg>
        <pc:spChg chg="add del">
          <ac:chgData name="Savsani, Kevin" userId="99631770-5cde-48fe-85c7-aa423b8ac279" providerId="ADAL" clId="{4A02CDB0-D76B-E24A-9816-0807A05E1AC3}" dt="2021-09-05T17:40:43.997" v="1245" actId="26606"/>
          <ac:spMkLst>
            <pc:docMk/>
            <pc:sldMk cId="2284136233" sldId="273"/>
            <ac:spMk id="135" creationId="{DEE2AD96-B495-4E06-9291-B71706F728CB}"/>
          </ac:spMkLst>
        </pc:spChg>
        <pc:spChg chg="add del">
          <ac:chgData name="Savsani, Kevin" userId="99631770-5cde-48fe-85c7-aa423b8ac279" providerId="ADAL" clId="{4A02CDB0-D76B-E24A-9816-0807A05E1AC3}" dt="2021-09-05T17:40:43.997" v="1245" actId="26606"/>
          <ac:spMkLst>
            <pc:docMk/>
            <pc:sldMk cId="2284136233" sldId="273"/>
            <ac:spMk id="137" creationId="{53CF6D67-C5A8-4ADD-9E8E-1E38CA1D3166}"/>
          </ac:spMkLst>
        </pc:spChg>
        <pc:spChg chg="add del">
          <ac:chgData name="Savsani, Kevin" userId="99631770-5cde-48fe-85c7-aa423b8ac279" providerId="ADAL" clId="{4A02CDB0-D76B-E24A-9816-0807A05E1AC3}" dt="2021-09-05T17:40:43.997" v="1245" actId="26606"/>
          <ac:spMkLst>
            <pc:docMk/>
            <pc:sldMk cId="2284136233" sldId="273"/>
            <ac:spMk id="139" creationId="{86909FA0-B515-4681-B7A8-FA281D133B94}"/>
          </ac:spMkLst>
        </pc:spChg>
        <pc:spChg chg="add del">
          <ac:chgData name="Savsani, Kevin" userId="99631770-5cde-48fe-85c7-aa423b8ac279" providerId="ADAL" clId="{4A02CDB0-D76B-E24A-9816-0807A05E1AC3}" dt="2021-09-05T17:40:43.997" v="1245" actId="26606"/>
          <ac:spMkLst>
            <pc:docMk/>
            <pc:sldMk cId="2284136233" sldId="273"/>
            <ac:spMk id="141" creationId="{21C9FE86-FCC3-4A31-AA1C-C882262B7FE7}"/>
          </ac:spMkLst>
        </pc:spChg>
        <pc:spChg chg="add del">
          <ac:chgData name="Savsani, Kevin" userId="99631770-5cde-48fe-85c7-aa423b8ac279" providerId="ADAL" clId="{4A02CDB0-D76B-E24A-9816-0807A05E1AC3}" dt="2021-09-05T17:40:43.997" v="1245" actId="26606"/>
          <ac:spMkLst>
            <pc:docMk/>
            <pc:sldMk cId="2284136233" sldId="273"/>
            <ac:spMk id="143" creationId="{7D96243B-ECED-4B71-8E06-AE9A285EAD20}"/>
          </ac:spMkLst>
        </pc:spChg>
        <pc:spChg chg="add del">
          <ac:chgData name="Savsani, Kevin" userId="99631770-5cde-48fe-85c7-aa423b8ac279" providerId="ADAL" clId="{4A02CDB0-D76B-E24A-9816-0807A05E1AC3}" dt="2021-09-05T17:40:43.997" v="1245" actId="26606"/>
          <ac:spMkLst>
            <pc:docMk/>
            <pc:sldMk cId="2284136233" sldId="273"/>
            <ac:spMk id="145" creationId="{A09989E4-EFDC-4A90-A633-E0525FB4139E}"/>
          </ac:spMkLst>
        </pc:spChg>
        <pc:spChg chg="add">
          <ac:chgData name="Savsani, Kevin" userId="99631770-5cde-48fe-85c7-aa423b8ac279" providerId="ADAL" clId="{4A02CDB0-D76B-E24A-9816-0807A05E1AC3}" dt="2021-09-05T17:40:43.997" v="1245" actId="26606"/>
          <ac:spMkLst>
            <pc:docMk/>
            <pc:sldMk cId="2284136233" sldId="273"/>
            <ac:spMk id="147" creationId="{DEE2AD96-B495-4E06-9291-B71706F728CB}"/>
          </ac:spMkLst>
        </pc:spChg>
        <pc:spChg chg="add">
          <ac:chgData name="Savsani, Kevin" userId="99631770-5cde-48fe-85c7-aa423b8ac279" providerId="ADAL" clId="{4A02CDB0-D76B-E24A-9816-0807A05E1AC3}" dt="2021-09-05T17:40:43.997" v="1245" actId="26606"/>
          <ac:spMkLst>
            <pc:docMk/>
            <pc:sldMk cId="2284136233" sldId="273"/>
            <ac:spMk id="148" creationId="{53CF6D67-C5A8-4ADD-9E8E-1E38CA1D3166}"/>
          </ac:spMkLst>
        </pc:spChg>
        <pc:spChg chg="add">
          <ac:chgData name="Savsani, Kevin" userId="99631770-5cde-48fe-85c7-aa423b8ac279" providerId="ADAL" clId="{4A02CDB0-D76B-E24A-9816-0807A05E1AC3}" dt="2021-09-05T17:40:43.997" v="1245" actId="26606"/>
          <ac:spMkLst>
            <pc:docMk/>
            <pc:sldMk cId="2284136233" sldId="273"/>
            <ac:spMk id="149" creationId="{86909FA0-B515-4681-B7A8-FA281D133B94}"/>
          </ac:spMkLst>
        </pc:spChg>
        <pc:spChg chg="add">
          <ac:chgData name="Savsani, Kevin" userId="99631770-5cde-48fe-85c7-aa423b8ac279" providerId="ADAL" clId="{4A02CDB0-D76B-E24A-9816-0807A05E1AC3}" dt="2021-09-05T17:40:43.997" v="1245" actId="26606"/>
          <ac:spMkLst>
            <pc:docMk/>
            <pc:sldMk cId="2284136233" sldId="273"/>
            <ac:spMk id="150" creationId="{21C9FE86-FCC3-4A31-AA1C-C882262B7FE7}"/>
          </ac:spMkLst>
        </pc:spChg>
        <pc:spChg chg="add">
          <ac:chgData name="Savsani, Kevin" userId="99631770-5cde-48fe-85c7-aa423b8ac279" providerId="ADAL" clId="{4A02CDB0-D76B-E24A-9816-0807A05E1AC3}" dt="2021-09-05T17:40:43.997" v="1245" actId="26606"/>
          <ac:spMkLst>
            <pc:docMk/>
            <pc:sldMk cId="2284136233" sldId="273"/>
            <ac:spMk id="151" creationId="{7D96243B-ECED-4B71-8E06-AE9A285EAD20}"/>
          </ac:spMkLst>
        </pc:spChg>
        <pc:spChg chg="add">
          <ac:chgData name="Savsani, Kevin" userId="99631770-5cde-48fe-85c7-aa423b8ac279" providerId="ADAL" clId="{4A02CDB0-D76B-E24A-9816-0807A05E1AC3}" dt="2021-09-05T17:40:43.997" v="1245" actId="26606"/>
          <ac:spMkLst>
            <pc:docMk/>
            <pc:sldMk cId="2284136233" sldId="273"/>
            <ac:spMk id="152" creationId="{A09989E4-EFDC-4A90-A633-E0525FB4139E}"/>
          </ac:spMkLst>
        </pc:spChg>
      </pc:sldChg>
      <pc:sldChg chg="addSp delSp modSp add mod ord addCm modCm">
        <pc:chgData name="Savsani, Kevin" userId="99631770-5cde-48fe-85c7-aa423b8ac279" providerId="ADAL" clId="{4A02CDB0-D76B-E24A-9816-0807A05E1AC3}" dt="2021-09-08T05:24:58.303" v="1388" actId="20577"/>
        <pc:sldMkLst>
          <pc:docMk/>
          <pc:sldMk cId="237372025" sldId="274"/>
        </pc:sldMkLst>
        <pc:spChg chg="add del mod">
          <ac:chgData name="Savsani, Kevin" userId="99631770-5cde-48fe-85c7-aa423b8ac279" providerId="ADAL" clId="{4A02CDB0-D76B-E24A-9816-0807A05E1AC3}" dt="2021-08-21T16:29:10.247" v="837" actId="20577"/>
          <ac:spMkLst>
            <pc:docMk/>
            <pc:sldMk cId="237372025" sldId="274"/>
            <ac:spMk id="2" creationId="{8FB46072-AC7F-9644-AFA1-B932BEA09A4B}"/>
          </ac:spMkLst>
        </pc:spChg>
        <pc:spChg chg="mod">
          <ac:chgData name="Savsani, Kevin" userId="99631770-5cde-48fe-85c7-aa423b8ac279" providerId="ADAL" clId="{4A02CDB0-D76B-E24A-9816-0807A05E1AC3}" dt="2021-09-08T05:24:58.303" v="1388" actId="20577"/>
          <ac:spMkLst>
            <pc:docMk/>
            <pc:sldMk cId="237372025" sldId="274"/>
            <ac:spMk id="3" creationId="{1CFB3167-2D20-9C43-8FCA-9C86CED13DD6}"/>
          </ac:spMkLst>
        </pc:spChg>
        <pc:spChg chg="add del">
          <ac:chgData name="Savsani, Kevin" userId="99631770-5cde-48fe-85c7-aa423b8ac279" providerId="ADAL" clId="{4A02CDB0-D76B-E24A-9816-0807A05E1AC3}" dt="2021-08-21T16:28:41.060" v="832" actId="26606"/>
          <ac:spMkLst>
            <pc:docMk/>
            <pc:sldMk cId="237372025" sldId="274"/>
            <ac:spMk id="79" creationId="{DEE2AD96-B495-4E06-9291-B71706F728CB}"/>
          </ac:spMkLst>
        </pc:spChg>
        <pc:spChg chg="add del">
          <ac:chgData name="Savsani, Kevin" userId="99631770-5cde-48fe-85c7-aa423b8ac279" providerId="ADAL" clId="{4A02CDB0-D76B-E24A-9816-0807A05E1AC3}" dt="2021-08-21T16:28:41.060" v="832" actId="26606"/>
          <ac:spMkLst>
            <pc:docMk/>
            <pc:sldMk cId="237372025" sldId="274"/>
            <ac:spMk id="81" creationId="{53CF6D67-C5A8-4ADD-9E8E-1E38CA1D3166}"/>
          </ac:spMkLst>
        </pc:spChg>
        <pc:spChg chg="add del">
          <ac:chgData name="Savsani, Kevin" userId="99631770-5cde-48fe-85c7-aa423b8ac279" providerId="ADAL" clId="{4A02CDB0-D76B-E24A-9816-0807A05E1AC3}" dt="2021-08-21T16:28:41.060" v="832" actId="26606"/>
          <ac:spMkLst>
            <pc:docMk/>
            <pc:sldMk cId="237372025" sldId="274"/>
            <ac:spMk id="83" creationId="{86909FA0-B515-4681-B7A8-FA281D133B94}"/>
          </ac:spMkLst>
        </pc:spChg>
        <pc:spChg chg="add del">
          <ac:chgData name="Savsani, Kevin" userId="99631770-5cde-48fe-85c7-aa423b8ac279" providerId="ADAL" clId="{4A02CDB0-D76B-E24A-9816-0807A05E1AC3}" dt="2021-08-21T16:28:41.060" v="832" actId="26606"/>
          <ac:spMkLst>
            <pc:docMk/>
            <pc:sldMk cId="237372025" sldId="274"/>
            <ac:spMk id="85" creationId="{21C9FE86-FCC3-4A31-AA1C-C882262B7FE7}"/>
          </ac:spMkLst>
        </pc:spChg>
        <pc:spChg chg="add del">
          <ac:chgData name="Savsani, Kevin" userId="99631770-5cde-48fe-85c7-aa423b8ac279" providerId="ADAL" clId="{4A02CDB0-D76B-E24A-9816-0807A05E1AC3}" dt="2021-08-21T16:35:18.335" v="895" actId="26606"/>
          <ac:spMkLst>
            <pc:docMk/>
            <pc:sldMk cId="237372025" sldId="274"/>
            <ac:spMk id="86" creationId="{DEE2AD96-B495-4E06-9291-B71706F728CB}"/>
          </ac:spMkLst>
        </pc:spChg>
        <pc:spChg chg="add del">
          <ac:chgData name="Savsani, Kevin" userId="99631770-5cde-48fe-85c7-aa423b8ac279" providerId="ADAL" clId="{4A02CDB0-D76B-E24A-9816-0807A05E1AC3}" dt="2021-08-21T16:28:41.060" v="832" actId="26606"/>
          <ac:spMkLst>
            <pc:docMk/>
            <pc:sldMk cId="237372025" sldId="274"/>
            <ac:spMk id="87" creationId="{7D96243B-ECED-4B71-8E06-AE9A285EAD20}"/>
          </ac:spMkLst>
        </pc:spChg>
        <pc:spChg chg="add del">
          <ac:chgData name="Savsani, Kevin" userId="99631770-5cde-48fe-85c7-aa423b8ac279" providerId="ADAL" clId="{4A02CDB0-D76B-E24A-9816-0807A05E1AC3}" dt="2021-08-21T16:35:18.335" v="895" actId="26606"/>
          <ac:spMkLst>
            <pc:docMk/>
            <pc:sldMk cId="237372025" sldId="274"/>
            <ac:spMk id="88" creationId="{53CF6D67-C5A8-4ADD-9E8E-1E38CA1D3166}"/>
          </ac:spMkLst>
        </pc:spChg>
        <pc:spChg chg="add del">
          <ac:chgData name="Savsani, Kevin" userId="99631770-5cde-48fe-85c7-aa423b8ac279" providerId="ADAL" clId="{4A02CDB0-D76B-E24A-9816-0807A05E1AC3}" dt="2021-08-21T16:28:41.060" v="832" actId="26606"/>
          <ac:spMkLst>
            <pc:docMk/>
            <pc:sldMk cId="237372025" sldId="274"/>
            <ac:spMk id="89" creationId="{A09989E4-EFDC-4A90-A633-E0525FB4139E}"/>
          </ac:spMkLst>
        </pc:spChg>
        <pc:spChg chg="add del">
          <ac:chgData name="Savsani, Kevin" userId="99631770-5cde-48fe-85c7-aa423b8ac279" providerId="ADAL" clId="{4A02CDB0-D76B-E24A-9816-0807A05E1AC3}" dt="2021-08-21T16:35:18.335" v="895" actId="26606"/>
          <ac:spMkLst>
            <pc:docMk/>
            <pc:sldMk cId="237372025" sldId="274"/>
            <ac:spMk id="90" creationId="{86909FA0-B515-4681-B7A8-FA281D133B94}"/>
          </ac:spMkLst>
        </pc:spChg>
        <pc:spChg chg="add del">
          <ac:chgData name="Savsani, Kevin" userId="99631770-5cde-48fe-85c7-aa423b8ac279" providerId="ADAL" clId="{4A02CDB0-D76B-E24A-9816-0807A05E1AC3}" dt="2021-08-21T16:35:18.335" v="895" actId="26606"/>
          <ac:spMkLst>
            <pc:docMk/>
            <pc:sldMk cId="237372025" sldId="274"/>
            <ac:spMk id="92" creationId="{21C9FE86-FCC3-4A31-AA1C-C882262B7FE7}"/>
          </ac:spMkLst>
        </pc:spChg>
        <pc:spChg chg="add del">
          <ac:chgData name="Savsani, Kevin" userId="99631770-5cde-48fe-85c7-aa423b8ac279" providerId="ADAL" clId="{4A02CDB0-D76B-E24A-9816-0807A05E1AC3}" dt="2021-08-21T16:28:39.809" v="829" actId="26606"/>
          <ac:spMkLst>
            <pc:docMk/>
            <pc:sldMk cId="237372025" sldId="274"/>
            <ac:spMk id="94" creationId="{DEE2AD96-B495-4E06-9291-B71706F728CB}"/>
          </ac:spMkLst>
        </pc:spChg>
        <pc:spChg chg="add del">
          <ac:chgData name="Savsani, Kevin" userId="99631770-5cde-48fe-85c7-aa423b8ac279" providerId="ADAL" clId="{4A02CDB0-D76B-E24A-9816-0807A05E1AC3}" dt="2021-08-21T16:28:39.809" v="829" actId="26606"/>
          <ac:spMkLst>
            <pc:docMk/>
            <pc:sldMk cId="237372025" sldId="274"/>
            <ac:spMk id="96" creationId="{53CF6D67-C5A8-4ADD-9E8E-1E38CA1D3166}"/>
          </ac:spMkLst>
        </pc:spChg>
        <pc:spChg chg="add del">
          <ac:chgData name="Savsani, Kevin" userId="99631770-5cde-48fe-85c7-aa423b8ac279" providerId="ADAL" clId="{4A02CDB0-D76B-E24A-9816-0807A05E1AC3}" dt="2021-08-21T16:28:39.809" v="829" actId="26606"/>
          <ac:spMkLst>
            <pc:docMk/>
            <pc:sldMk cId="237372025" sldId="274"/>
            <ac:spMk id="98" creationId="{86909FA0-B515-4681-B7A8-FA281D133B94}"/>
          </ac:spMkLst>
        </pc:spChg>
        <pc:spChg chg="add del">
          <ac:chgData name="Savsani, Kevin" userId="99631770-5cde-48fe-85c7-aa423b8ac279" providerId="ADAL" clId="{4A02CDB0-D76B-E24A-9816-0807A05E1AC3}" dt="2021-08-21T16:28:39.809" v="829" actId="26606"/>
          <ac:spMkLst>
            <pc:docMk/>
            <pc:sldMk cId="237372025" sldId="274"/>
            <ac:spMk id="100" creationId="{21C9FE86-FCC3-4A31-AA1C-C882262B7FE7}"/>
          </ac:spMkLst>
        </pc:spChg>
        <pc:spChg chg="add del">
          <ac:chgData name="Savsani, Kevin" userId="99631770-5cde-48fe-85c7-aa423b8ac279" providerId="ADAL" clId="{4A02CDB0-D76B-E24A-9816-0807A05E1AC3}" dt="2021-08-21T16:28:39.809" v="829" actId="26606"/>
          <ac:spMkLst>
            <pc:docMk/>
            <pc:sldMk cId="237372025" sldId="274"/>
            <ac:spMk id="102" creationId="{7D96243B-ECED-4B71-8E06-AE9A285EAD20}"/>
          </ac:spMkLst>
        </pc:spChg>
        <pc:spChg chg="add del">
          <ac:chgData name="Savsani, Kevin" userId="99631770-5cde-48fe-85c7-aa423b8ac279" providerId="ADAL" clId="{4A02CDB0-D76B-E24A-9816-0807A05E1AC3}" dt="2021-08-21T16:28:39.809" v="829" actId="26606"/>
          <ac:spMkLst>
            <pc:docMk/>
            <pc:sldMk cId="237372025" sldId="274"/>
            <ac:spMk id="104" creationId="{A09989E4-EFDC-4A90-A633-E0525FB4139E}"/>
          </ac:spMkLst>
        </pc:spChg>
        <pc:spChg chg="add del">
          <ac:chgData name="Savsani, Kevin" userId="99631770-5cde-48fe-85c7-aa423b8ac279" providerId="ADAL" clId="{4A02CDB0-D76B-E24A-9816-0807A05E1AC3}" dt="2021-08-21T16:41:01.939" v="909" actId="26606"/>
          <ac:spMkLst>
            <pc:docMk/>
            <pc:sldMk cId="237372025" sldId="274"/>
            <ac:spMk id="106" creationId="{53CF6D67-C5A8-4ADD-9E8E-1E38CA1D3166}"/>
          </ac:spMkLst>
        </pc:spChg>
        <pc:spChg chg="add del">
          <ac:chgData name="Savsani, Kevin" userId="99631770-5cde-48fe-85c7-aa423b8ac279" providerId="ADAL" clId="{4A02CDB0-D76B-E24A-9816-0807A05E1AC3}" dt="2021-08-21T16:41:01.939" v="909" actId="26606"/>
          <ac:spMkLst>
            <pc:docMk/>
            <pc:sldMk cId="237372025" sldId="274"/>
            <ac:spMk id="108" creationId="{86909FA0-B515-4681-B7A8-FA281D133B94}"/>
          </ac:spMkLst>
        </pc:spChg>
        <pc:spChg chg="add del">
          <ac:chgData name="Savsani, Kevin" userId="99631770-5cde-48fe-85c7-aa423b8ac279" providerId="ADAL" clId="{4A02CDB0-D76B-E24A-9816-0807A05E1AC3}" dt="2021-08-21T16:41:01.939" v="909" actId="26606"/>
          <ac:spMkLst>
            <pc:docMk/>
            <pc:sldMk cId="237372025" sldId="274"/>
            <ac:spMk id="110" creationId="{21C9FE86-FCC3-4A31-AA1C-C882262B7FE7}"/>
          </ac:spMkLst>
        </pc:spChg>
        <pc:spChg chg="add del">
          <ac:chgData name="Savsani, Kevin" userId="99631770-5cde-48fe-85c7-aa423b8ac279" providerId="ADAL" clId="{4A02CDB0-D76B-E24A-9816-0807A05E1AC3}" dt="2021-08-21T16:41:01.939" v="909" actId="26606"/>
          <ac:spMkLst>
            <pc:docMk/>
            <pc:sldMk cId="237372025" sldId="274"/>
            <ac:spMk id="112" creationId="{7D96243B-ECED-4B71-8E06-AE9A285EAD20}"/>
          </ac:spMkLst>
        </pc:spChg>
        <pc:spChg chg="add del">
          <ac:chgData name="Savsani, Kevin" userId="99631770-5cde-48fe-85c7-aa423b8ac279" providerId="ADAL" clId="{4A02CDB0-D76B-E24A-9816-0807A05E1AC3}" dt="2021-08-21T16:41:01.939" v="909" actId="26606"/>
          <ac:spMkLst>
            <pc:docMk/>
            <pc:sldMk cId="237372025" sldId="274"/>
            <ac:spMk id="114" creationId="{A09989E4-EFDC-4A90-A633-E0525FB4139E}"/>
          </ac:spMkLst>
        </pc:spChg>
        <pc:spChg chg="add del">
          <ac:chgData name="Savsani, Kevin" userId="99631770-5cde-48fe-85c7-aa423b8ac279" providerId="ADAL" clId="{4A02CDB0-D76B-E24A-9816-0807A05E1AC3}" dt="2021-08-21T16:29:02.788" v="836" actId="26606"/>
          <ac:spMkLst>
            <pc:docMk/>
            <pc:sldMk cId="237372025" sldId="274"/>
            <ac:spMk id="128" creationId="{DEE2AD96-B495-4E06-9291-B71706F728CB}"/>
          </ac:spMkLst>
        </pc:spChg>
        <pc:spChg chg="add del">
          <ac:chgData name="Savsani, Kevin" userId="99631770-5cde-48fe-85c7-aa423b8ac279" providerId="ADAL" clId="{4A02CDB0-D76B-E24A-9816-0807A05E1AC3}" dt="2021-08-21T16:29:02.788" v="836" actId="26606"/>
          <ac:spMkLst>
            <pc:docMk/>
            <pc:sldMk cId="237372025" sldId="274"/>
            <ac:spMk id="130" creationId="{53CF6D67-C5A8-4ADD-9E8E-1E38CA1D3166}"/>
          </ac:spMkLst>
        </pc:spChg>
        <pc:spChg chg="add del">
          <ac:chgData name="Savsani, Kevin" userId="99631770-5cde-48fe-85c7-aa423b8ac279" providerId="ADAL" clId="{4A02CDB0-D76B-E24A-9816-0807A05E1AC3}" dt="2021-08-21T16:29:02.788" v="836" actId="26606"/>
          <ac:spMkLst>
            <pc:docMk/>
            <pc:sldMk cId="237372025" sldId="274"/>
            <ac:spMk id="132" creationId="{86909FA0-B515-4681-B7A8-FA281D133B94}"/>
          </ac:spMkLst>
        </pc:spChg>
        <pc:spChg chg="add del">
          <ac:chgData name="Savsani, Kevin" userId="99631770-5cde-48fe-85c7-aa423b8ac279" providerId="ADAL" clId="{4A02CDB0-D76B-E24A-9816-0807A05E1AC3}" dt="2021-08-21T16:29:02.788" v="836" actId="26606"/>
          <ac:spMkLst>
            <pc:docMk/>
            <pc:sldMk cId="237372025" sldId="274"/>
            <ac:spMk id="134" creationId="{21C9FE86-FCC3-4A31-AA1C-C882262B7FE7}"/>
          </ac:spMkLst>
        </pc:spChg>
        <pc:spChg chg="add del">
          <ac:chgData name="Savsani, Kevin" userId="99631770-5cde-48fe-85c7-aa423b8ac279" providerId="ADAL" clId="{4A02CDB0-D76B-E24A-9816-0807A05E1AC3}" dt="2021-08-21T16:29:02.788" v="836" actId="26606"/>
          <ac:spMkLst>
            <pc:docMk/>
            <pc:sldMk cId="237372025" sldId="274"/>
            <ac:spMk id="136" creationId="{7D96243B-ECED-4B71-8E06-AE9A285EAD20}"/>
          </ac:spMkLst>
        </pc:spChg>
        <pc:spChg chg="add del">
          <ac:chgData name="Savsani, Kevin" userId="99631770-5cde-48fe-85c7-aa423b8ac279" providerId="ADAL" clId="{4A02CDB0-D76B-E24A-9816-0807A05E1AC3}" dt="2021-08-21T16:29:02.788" v="836" actId="26606"/>
          <ac:spMkLst>
            <pc:docMk/>
            <pc:sldMk cId="237372025" sldId="274"/>
            <ac:spMk id="138" creationId="{A09989E4-EFDC-4A90-A633-E0525FB4139E}"/>
          </ac:spMkLst>
        </pc:spChg>
        <pc:spChg chg="add del">
          <ac:chgData name="Savsani, Kevin" userId="99631770-5cde-48fe-85c7-aa423b8ac279" providerId="ADAL" clId="{4A02CDB0-D76B-E24A-9816-0807A05E1AC3}" dt="2021-08-21T16:32:27.274" v="889" actId="26606"/>
          <ac:spMkLst>
            <pc:docMk/>
            <pc:sldMk cId="237372025" sldId="274"/>
            <ac:spMk id="140" creationId="{DEE2AD96-B495-4E06-9291-B71706F728CB}"/>
          </ac:spMkLst>
        </pc:spChg>
        <pc:spChg chg="add del">
          <ac:chgData name="Savsani, Kevin" userId="99631770-5cde-48fe-85c7-aa423b8ac279" providerId="ADAL" clId="{4A02CDB0-D76B-E24A-9816-0807A05E1AC3}" dt="2021-08-21T16:32:27.274" v="889" actId="26606"/>
          <ac:spMkLst>
            <pc:docMk/>
            <pc:sldMk cId="237372025" sldId="274"/>
            <ac:spMk id="141" creationId="{53CF6D67-C5A8-4ADD-9E8E-1E38CA1D3166}"/>
          </ac:spMkLst>
        </pc:spChg>
        <pc:spChg chg="add del">
          <ac:chgData name="Savsani, Kevin" userId="99631770-5cde-48fe-85c7-aa423b8ac279" providerId="ADAL" clId="{4A02CDB0-D76B-E24A-9816-0807A05E1AC3}" dt="2021-08-21T16:32:27.274" v="889" actId="26606"/>
          <ac:spMkLst>
            <pc:docMk/>
            <pc:sldMk cId="237372025" sldId="274"/>
            <ac:spMk id="142" creationId="{86909FA0-B515-4681-B7A8-FA281D133B94}"/>
          </ac:spMkLst>
        </pc:spChg>
        <pc:spChg chg="add del">
          <ac:chgData name="Savsani, Kevin" userId="99631770-5cde-48fe-85c7-aa423b8ac279" providerId="ADAL" clId="{4A02CDB0-D76B-E24A-9816-0807A05E1AC3}" dt="2021-08-21T16:32:27.274" v="889" actId="26606"/>
          <ac:spMkLst>
            <pc:docMk/>
            <pc:sldMk cId="237372025" sldId="274"/>
            <ac:spMk id="143" creationId="{21C9FE86-FCC3-4A31-AA1C-C882262B7FE7}"/>
          </ac:spMkLst>
        </pc:spChg>
        <pc:spChg chg="add del">
          <ac:chgData name="Savsani, Kevin" userId="99631770-5cde-48fe-85c7-aa423b8ac279" providerId="ADAL" clId="{4A02CDB0-D76B-E24A-9816-0807A05E1AC3}" dt="2021-08-21T16:32:27.274" v="889" actId="26606"/>
          <ac:spMkLst>
            <pc:docMk/>
            <pc:sldMk cId="237372025" sldId="274"/>
            <ac:spMk id="144" creationId="{7D96243B-ECED-4B71-8E06-AE9A285EAD20}"/>
          </ac:spMkLst>
        </pc:spChg>
        <pc:spChg chg="add del">
          <ac:chgData name="Savsani, Kevin" userId="99631770-5cde-48fe-85c7-aa423b8ac279" providerId="ADAL" clId="{4A02CDB0-D76B-E24A-9816-0807A05E1AC3}" dt="2021-08-21T16:32:27.274" v="889" actId="26606"/>
          <ac:spMkLst>
            <pc:docMk/>
            <pc:sldMk cId="237372025" sldId="274"/>
            <ac:spMk id="145" creationId="{A09989E4-EFDC-4A90-A633-E0525FB4139E}"/>
          </ac:spMkLst>
        </pc:spChg>
        <pc:spChg chg="add del">
          <ac:chgData name="Savsani, Kevin" userId="99631770-5cde-48fe-85c7-aa423b8ac279" providerId="ADAL" clId="{4A02CDB0-D76B-E24A-9816-0807A05E1AC3}" dt="2021-08-21T16:35:18.335" v="895" actId="26606"/>
          <ac:spMkLst>
            <pc:docMk/>
            <pc:sldMk cId="237372025" sldId="274"/>
            <ac:spMk id="147" creationId="{7D96243B-ECED-4B71-8E06-AE9A285EAD20}"/>
          </ac:spMkLst>
        </pc:spChg>
        <pc:spChg chg="add del">
          <ac:chgData name="Savsani, Kevin" userId="99631770-5cde-48fe-85c7-aa423b8ac279" providerId="ADAL" clId="{4A02CDB0-D76B-E24A-9816-0807A05E1AC3}" dt="2021-08-21T16:35:18.335" v="895" actId="26606"/>
          <ac:spMkLst>
            <pc:docMk/>
            <pc:sldMk cId="237372025" sldId="274"/>
            <ac:spMk id="148" creationId="{A09989E4-EFDC-4A90-A633-E0525FB4139E}"/>
          </ac:spMkLst>
        </pc:spChg>
        <pc:spChg chg="add del">
          <ac:chgData name="Savsani, Kevin" userId="99631770-5cde-48fe-85c7-aa423b8ac279" providerId="ADAL" clId="{4A02CDB0-D76B-E24A-9816-0807A05E1AC3}" dt="2021-08-21T16:40:44.796" v="906" actId="26606"/>
          <ac:spMkLst>
            <pc:docMk/>
            <pc:sldMk cId="237372025" sldId="274"/>
            <ac:spMk id="153" creationId="{DEE2AD96-B495-4E06-9291-B71706F728CB}"/>
          </ac:spMkLst>
        </pc:spChg>
        <pc:spChg chg="add del">
          <ac:chgData name="Savsani, Kevin" userId="99631770-5cde-48fe-85c7-aa423b8ac279" providerId="ADAL" clId="{4A02CDB0-D76B-E24A-9816-0807A05E1AC3}" dt="2021-08-21T16:40:44.796" v="906" actId="26606"/>
          <ac:spMkLst>
            <pc:docMk/>
            <pc:sldMk cId="237372025" sldId="274"/>
            <ac:spMk id="155" creationId="{53CF6D67-C5A8-4ADD-9E8E-1E38CA1D3166}"/>
          </ac:spMkLst>
        </pc:spChg>
        <pc:spChg chg="add del">
          <ac:chgData name="Savsani, Kevin" userId="99631770-5cde-48fe-85c7-aa423b8ac279" providerId="ADAL" clId="{4A02CDB0-D76B-E24A-9816-0807A05E1AC3}" dt="2021-08-21T16:40:44.796" v="906" actId="26606"/>
          <ac:spMkLst>
            <pc:docMk/>
            <pc:sldMk cId="237372025" sldId="274"/>
            <ac:spMk id="157" creationId="{86909FA0-B515-4681-B7A8-FA281D133B94}"/>
          </ac:spMkLst>
        </pc:spChg>
        <pc:spChg chg="add del">
          <ac:chgData name="Savsani, Kevin" userId="99631770-5cde-48fe-85c7-aa423b8ac279" providerId="ADAL" clId="{4A02CDB0-D76B-E24A-9816-0807A05E1AC3}" dt="2021-08-21T16:40:44.796" v="906" actId="26606"/>
          <ac:spMkLst>
            <pc:docMk/>
            <pc:sldMk cId="237372025" sldId="274"/>
            <ac:spMk id="159" creationId="{21C9FE86-FCC3-4A31-AA1C-C882262B7FE7}"/>
          </ac:spMkLst>
        </pc:spChg>
        <pc:spChg chg="add del">
          <ac:chgData name="Savsani, Kevin" userId="99631770-5cde-48fe-85c7-aa423b8ac279" providerId="ADAL" clId="{4A02CDB0-D76B-E24A-9816-0807A05E1AC3}" dt="2021-08-21T16:40:44.796" v="906" actId="26606"/>
          <ac:spMkLst>
            <pc:docMk/>
            <pc:sldMk cId="237372025" sldId="274"/>
            <ac:spMk id="161" creationId="{7D96243B-ECED-4B71-8E06-AE9A285EAD20}"/>
          </ac:spMkLst>
        </pc:spChg>
        <pc:spChg chg="add del">
          <ac:chgData name="Savsani, Kevin" userId="99631770-5cde-48fe-85c7-aa423b8ac279" providerId="ADAL" clId="{4A02CDB0-D76B-E24A-9816-0807A05E1AC3}" dt="2021-08-21T16:40:44.796" v="906" actId="26606"/>
          <ac:spMkLst>
            <pc:docMk/>
            <pc:sldMk cId="237372025" sldId="274"/>
            <ac:spMk id="163" creationId="{A09989E4-EFDC-4A90-A633-E0525FB4139E}"/>
          </ac:spMkLst>
        </pc:spChg>
        <pc:spChg chg="add del">
          <ac:chgData name="Savsani, Kevin" userId="99631770-5cde-48fe-85c7-aa423b8ac279" providerId="ADAL" clId="{4A02CDB0-D76B-E24A-9816-0807A05E1AC3}" dt="2021-08-21T16:41:01.939" v="909" actId="26606"/>
          <ac:spMkLst>
            <pc:docMk/>
            <pc:sldMk cId="237372025" sldId="274"/>
            <ac:spMk id="165" creationId="{DEE2AD96-B495-4E06-9291-B71706F728CB}"/>
          </ac:spMkLst>
        </pc:spChg>
        <pc:spChg chg="add">
          <ac:chgData name="Savsani, Kevin" userId="99631770-5cde-48fe-85c7-aa423b8ac279" providerId="ADAL" clId="{4A02CDB0-D76B-E24A-9816-0807A05E1AC3}" dt="2021-08-21T16:41:01.939" v="909" actId="26606"/>
          <ac:spMkLst>
            <pc:docMk/>
            <pc:sldMk cId="237372025" sldId="274"/>
            <ac:spMk id="170" creationId="{DEE2AD96-B495-4E06-9291-B71706F728CB}"/>
          </ac:spMkLst>
        </pc:spChg>
        <pc:spChg chg="add">
          <ac:chgData name="Savsani, Kevin" userId="99631770-5cde-48fe-85c7-aa423b8ac279" providerId="ADAL" clId="{4A02CDB0-D76B-E24A-9816-0807A05E1AC3}" dt="2021-08-21T16:41:01.939" v="909" actId="26606"/>
          <ac:spMkLst>
            <pc:docMk/>
            <pc:sldMk cId="237372025" sldId="274"/>
            <ac:spMk id="172" creationId="{53CF6D67-C5A8-4ADD-9E8E-1E38CA1D3166}"/>
          </ac:spMkLst>
        </pc:spChg>
        <pc:spChg chg="add">
          <ac:chgData name="Savsani, Kevin" userId="99631770-5cde-48fe-85c7-aa423b8ac279" providerId="ADAL" clId="{4A02CDB0-D76B-E24A-9816-0807A05E1AC3}" dt="2021-08-21T16:41:01.939" v="909" actId="26606"/>
          <ac:spMkLst>
            <pc:docMk/>
            <pc:sldMk cId="237372025" sldId="274"/>
            <ac:spMk id="174" creationId="{86909FA0-B515-4681-B7A8-FA281D133B94}"/>
          </ac:spMkLst>
        </pc:spChg>
        <pc:spChg chg="add">
          <ac:chgData name="Savsani, Kevin" userId="99631770-5cde-48fe-85c7-aa423b8ac279" providerId="ADAL" clId="{4A02CDB0-D76B-E24A-9816-0807A05E1AC3}" dt="2021-08-21T16:41:01.939" v="909" actId="26606"/>
          <ac:spMkLst>
            <pc:docMk/>
            <pc:sldMk cId="237372025" sldId="274"/>
            <ac:spMk id="176" creationId="{21C9FE86-FCC3-4A31-AA1C-C882262B7FE7}"/>
          </ac:spMkLst>
        </pc:spChg>
        <pc:spChg chg="add">
          <ac:chgData name="Savsani, Kevin" userId="99631770-5cde-48fe-85c7-aa423b8ac279" providerId="ADAL" clId="{4A02CDB0-D76B-E24A-9816-0807A05E1AC3}" dt="2021-08-21T16:41:01.939" v="909" actId="26606"/>
          <ac:spMkLst>
            <pc:docMk/>
            <pc:sldMk cId="237372025" sldId="274"/>
            <ac:spMk id="178" creationId="{7D96243B-ECED-4B71-8E06-AE9A285EAD20}"/>
          </ac:spMkLst>
        </pc:spChg>
        <pc:spChg chg="add">
          <ac:chgData name="Savsani, Kevin" userId="99631770-5cde-48fe-85c7-aa423b8ac279" providerId="ADAL" clId="{4A02CDB0-D76B-E24A-9816-0807A05E1AC3}" dt="2021-08-21T16:41:01.939" v="909" actId="26606"/>
          <ac:spMkLst>
            <pc:docMk/>
            <pc:sldMk cId="237372025" sldId="274"/>
            <ac:spMk id="180" creationId="{A09989E4-EFDC-4A90-A633-E0525FB4139E}"/>
          </ac:spMkLst>
        </pc:spChg>
      </pc:sldChg>
      <pc:sldChg chg="modSp add mod">
        <pc:chgData name="Savsani, Kevin" userId="99631770-5cde-48fe-85c7-aa423b8ac279" providerId="ADAL" clId="{4A02CDB0-D76B-E24A-9816-0807A05E1AC3}" dt="2021-09-05T13:41:47.455" v="1061" actId="20577"/>
        <pc:sldMkLst>
          <pc:docMk/>
          <pc:sldMk cId="336981422" sldId="275"/>
        </pc:sldMkLst>
        <pc:spChg chg="mod">
          <ac:chgData name="Savsani, Kevin" userId="99631770-5cde-48fe-85c7-aa423b8ac279" providerId="ADAL" clId="{4A02CDB0-D76B-E24A-9816-0807A05E1AC3}" dt="2021-09-05T13:41:47.455" v="1061" actId="20577"/>
          <ac:spMkLst>
            <pc:docMk/>
            <pc:sldMk cId="336981422" sldId="275"/>
            <ac:spMk id="3" creationId="{1CFB3167-2D20-9C43-8FCA-9C86CED13DD6}"/>
          </ac:spMkLst>
        </pc:spChg>
      </pc:sldChg>
      <pc:sldChg chg="modSp add mod addCm modCm">
        <pc:chgData name="Savsani, Kevin" userId="99631770-5cde-48fe-85c7-aa423b8ac279" providerId="ADAL" clId="{4A02CDB0-D76B-E24A-9816-0807A05E1AC3}" dt="2021-09-07T03:08:14.656" v="1257" actId="27636"/>
        <pc:sldMkLst>
          <pc:docMk/>
          <pc:sldMk cId="2943523799" sldId="276"/>
        </pc:sldMkLst>
        <pc:spChg chg="mod">
          <ac:chgData name="Savsani, Kevin" userId="99631770-5cde-48fe-85c7-aa423b8ac279" providerId="ADAL" clId="{4A02CDB0-D76B-E24A-9816-0807A05E1AC3}" dt="2021-09-07T03:08:14.656" v="1257" actId="27636"/>
          <ac:spMkLst>
            <pc:docMk/>
            <pc:sldMk cId="2943523799" sldId="276"/>
            <ac:spMk id="3" creationId="{1CFB3167-2D20-9C43-8FCA-9C86CED13DD6}"/>
          </ac:spMkLst>
        </pc:spChg>
      </pc:sldChg>
      <pc:sldChg chg="modSp add mod ord modShow addCm modCm">
        <pc:chgData name="Savsani, Kevin" userId="99631770-5cde-48fe-85c7-aa423b8ac279" providerId="ADAL" clId="{4A02CDB0-D76B-E24A-9816-0807A05E1AC3}" dt="2021-09-07T03:09:27.261" v="1259" actId="20578"/>
        <pc:sldMkLst>
          <pc:docMk/>
          <pc:sldMk cId="1028399220" sldId="277"/>
        </pc:sldMkLst>
        <pc:spChg chg="mod">
          <ac:chgData name="Savsani, Kevin" userId="99631770-5cde-48fe-85c7-aa423b8ac279" providerId="ADAL" clId="{4A02CDB0-D76B-E24A-9816-0807A05E1AC3}" dt="2021-09-05T13:55:33.002" v="1124" actId="27636"/>
          <ac:spMkLst>
            <pc:docMk/>
            <pc:sldMk cId="1028399220" sldId="277"/>
            <ac:spMk id="3" creationId="{1CFB3167-2D20-9C43-8FCA-9C86CED13DD6}"/>
          </ac:spMkLst>
        </pc:spChg>
      </pc:sldChg>
      <pc:sldChg chg="addSp delSp modSp add del mod addCm modCm">
        <pc:chgData name="Savsani, Kevin" userId="99631770-5cde-48fe-85c7-aa423b8ac279" providerId="ADAL" clId="{4A02CDB0-D76B-E24A-9816-0807A05E1AC3}" dt="2021-09-06T06:11:29.293" v="1250" actId="2696"/>
        <pc:sldMkLst>
          <pc:docMk/>
          <pc:sldMk cId="2305040445" sldId="278"/>
        </pc:sldMkLst>
        <pc:spChg chg="mod">
          <ac:chgData name="Savsani, Kevin" userId="99631770-5cde-48fe-85c7-aa423b8ac279" providerId="ADAL" clId="{4A02CDB0-D76B-E24A-9816-0807A05E1AC3}" dt="2021-09-05T17:28:15.782" v="1238" actId="26606"/>
          <ac:spMkLst>
            <pc:docMk/>
            <pc:sldMk cId="2305040445" sldId="278"/>
            <ac:spMk id="2" creationId="{8FB46072-AC7F-9644-AFA1-B932BEA09A4B}"/>
          </ac:spMkLst>
        </pc:spChg>
        <pc:spChg chg="mod">
          <ac:chgData name="Savsani, Kevin" userId="99631770-5cde-48fe-85c7-aa423b8ac279" providerId="ADAL" clId="{4A02CDB0-D76B-E24A-9816-0807A05E1AC3}" dt="2021-09-05T17:28:15.782" v="1238" actId="26606"/>
          <ac:spMkLst>
            <pc:docMk/>
            <pc:sldMk cId="2305040445" sldId="278"/>
            <ac:spMk id="3" creationId="{1CFB3167-2D20-9C43-8FCA-9C86CED13DD6}"/>
          </ac:spMkLst>
        </pc:spChg>
        <pc:spChg chg="add del">
          <ac:chgData name="Savsani, Kevin" userId="99631770-5cde-48fe-85c7-aa423b8ac279" providerId="ADAL" clId="{4A02CDB0-D76B-E24A-9816-0807A05E1AC3}" dt="2021-09-05T17:28:15.782" v="1238" actId="26606"/>
          <ac:spMkLst>
            <pc:docMk/>
            <pc:sldMk cId="2305040445" sldId="278"/>
            <ac:spMk id="79" creationId="{09588DA8-065E-4F6F-8EFD-43104AB2E0CF}"/>
          </ac:spMkLst>
        </pc:spChg>
        <pc:spChg chg="add del">
          <ac:chgData name="Savsani, Kevin" userId="99631770-5cde-48fe-85c7-aa423b8ac279" providerId="ADAL" clId="{4A02CDB0-D76B-E24A-9816-0807A05E1AC3}" dt="2021-09-05T17:28:15.782" v="1238" actId="26606"/>
          <ac:spMkLst>
            <pc:docMk/>
            <pc:sldMk cId="2305040445" sldId="278"/>
            <ac:spMk id="81" creationId="{C4285719-470E-454C-AF62-8323075F1F5B}"/>
          </ac:spMkLst>
        </pc:spChg>
        <pc:spChg chg="add del">
          <ac:chgData name="Savsani, Kevin" userId="99631770-5cde-48fe-85c7-aa423b8ac279" providerId="ADAL" clId="{4A02CDB0-D76B-E24A-9816-0807A05E1AC3}" dt="2021-09-05T17:28:15.782" v="1238" actId="26606"/>
          <ac:spMkLst>
            <pc:docMk/>
            <pc:sldMk cId="2305040445" sldId="278"/>
            <ac:spMk id="83" creationId="{CD9FE4EF-C4D8-49A0-B2FF-81D8DB7D8A24}"/>
          </ac:spMkLst>
        </pc:spChg>
        <pc:spChg chg="add del">
          <ac:chgData name="Savsani, Kevin" userId="99631770-5cde-48fe-85c7-aa423b8ac279" providerId="ADAL" clId="{4A02CDB0-D76B-E24A-9816-0807A05E1AC3}" dt="2021-09-05T17:28:15.782" v="1238" actId="26606"/>
          <ac:spMkLst>
            <pc:docMk/>
            <pc:sldMk cId="2305040445" sldId="278"/>
            <ac:spMk id="85" creationId="{4300840D-0A0B-4512-BACA-B439D5B9C57C}"/>
          </ac:spMkLst>
        </pc:spChg>
        <pc:spChg chg="add del">
          <ac:chgData name="Savsani, Kevin" userId="99631770-5cde-48fe-85c7-aa423b8ac279" providerId="ADAL" clId="{4A02CDB0-D76B-E24A-9816-0807A05E1AC3}" dt="2021-09-05T17:28:15.782" v="1238" actId="26606"/>
          <ac:spMkLst>
            <pc:docMk/>
            <pc:sldMk cId="2305040445" sldId="278"/>
            <ac:spMk id="87" creationId="{D2B78728-A580-49A7-84F9-6EF6F583ADE0}"/>
          </ac:spMkLst>
        </pc:spChg>
        <pc:spChg chg="add del">
          <ac:chgData name="Savsani, Kevin" userId="99631770-5cde-48fe-85c7-aa423b8ac279" providerId="ADAL" clId="{4A02CDB0-D76B-E24A-9816-0807A05E1AC3}" dt="2021-09-05T17:28:15.782" v="1238" actId="26606"/>
          <ac:spMkLst>
            <pc:docMk/>
            <pc:sldMk cId="2305040445" sldId="278"/>
            <ac:spMk id="89" creationId="{38FAA1A1-D861-433F-88FA-1E9D6FD31D11}"/>
          </ac:spMkLst>
        </pc:spChg>
        <pc:spChg chg="add del">
          <ac:chgData name="Savsani, Kevin" userId="99631770-5cde-48fe-85c7-aa423b8ac279" providerId="ADAL" clId="{4A02CDB0-D76B-E24A-9816-0807A05E1AC3}" dt="2021-09-05T17:28:15.782" v="1238" actId="26606"/>
          <ac:spMkLst>
            <pc:docMk/>
            <pc:sldMk cId="2305040445" sldId="278"/>
            <ac:spMk id="91" creationId="{8D71EDA1-87BF-4D5D-AB79-F346FD19278A}"/>
          </ac:spMkLst>
        </pc:spChg>
        <pc:spChg chg="add del">
          <ac:chgData name="Savsani, Kevin" userId="99631770-5cde-48fe-85c7-aa423b8ac279" providerId="ADAL" clId="{4A02CDB0-D76B-E24A-9816-0807A05E1AC3}" dt="2021-09-05T17:28:15.782" v="1238" actId="26606"/>
          <ac:spMkLst>
            <pc:docMk/>
            <pc:sldMk cId="2305040445" sldId="278"/>
            <ac:spMk id="96" creationId="{DEE2AD96-B495-4E06-9291-B71706F728CB}"/>
          </ac:spMkLst>
        </pc:spChg>
        <pc:spChg chg="add del">
          <ac:chgData name="Savsani, Kevin" userId="99631770-5cde-48fe-85c7-aa423b8ac279" providerId="ADAL" clId="{4A02CDB0-D76B-E24A-9816-0807A05E1AC3}" dt="2021-09-05T17:28:15.782" v="1238" actId="26606"/>
          <ac:spMkLst>
            <pc:docMk/>
            <pc:sldMk cId="2305040445" sldId="278"/>
            <ac:spMk id="98" creationId="{53CF6D67-C5A8-4ADD-9E8E-1E38CA1D3166}"/>
          </ac:spMkLst>
        </pc:spChg>
        <pc:spChg chg="add del">
          <ac:chgData name="Savsani, Kevin" userId="99631770-5cde-48fe-85c7-aa423b8ac279" providerId="ADAL" clId="{4A02CDB0-D76B-E24A-9816-0807A05E1AC3}" dt="2021-09-05T17:28:15.782" v="1238" actId="26606"/>
          <ac:spMkLst>
            <pc:docMk/>
            <pc:sldMk cId="2305040445" sldId="278"/>
            <ac:spMk id="100" creationId="{86909FA0-B515-4681-B7A8-FA281D133B94}"/>
          </ac:spMkLst>
        </pc:spChg>
        <pc:spChg chg="add del">
          <ac:chgData name="Savsani, Kevin" userId="99631770-5cde-48fe-85c7-aa423b8ac279" providerId="ADAL" clId="{4A02CDB0-D76B-E24A-9816-0807A05E1AC3}" dt="2021-09-05T17:28:15.782" v="1238" actId="26606"/>
          <ac:spMkLst>
            <pc:docMk/>
            <pc:sldMk cId="2305040445" sldId="278"/>
            <ac:spMk id="102" creationId="{21C9FE86-FCC3-4A31-AA1C-C882262B7FE7}"/>
          </ac:spMkLst>
        </pc:spChg>
        <pc:spChg chg="add del">
          <ac:chgData name="Savsani, Kevin" userId="99631770-5cde-48fe-85c7-aa423b8ac279" providerId="ADAL" clId="{4A02CDB0-D76B-E24A-9816-0807A05E1AC3}" dt="2021-09-05T17:28:15.782" v="1238" actId="26606"/>
          <ac:spMkLst>
            <pc:docMk/>
            <pc:sldMk cId="2305040445" sldId="278"/>
            <ac:spMk id="104" creationId="{7D96243B-ECED-4B71-8E06-AE9A285EAD20}"/>
          </ac:spMkLst>
        </pc:spChg>
        <pc:spChg chg="add del">
          <ac:chgData name="Savsani, Kevin" userId="99631770-5cde-48fe-85c7-aa423b8ac279" providerId="ADAL" clId="{4A02CDB0-D76B-E24A-9816-0807A05E1AC3}" dt="2021-09-05T17:28:15.782" v="1238" actId="26606"/>
          <ac:spMkLst>
            <pc:docMk/>
            <pc:sldMk cId="2305040445" sldId="278"/>
            <ac:spMk id="106" creationId="{A09989E4-EFDC-4A90-A633-E0525FB4139E}"/>
          </ac:spMkLst>
        </pc:spChg>
        <pc:spChg chg="del">
          <ac:chgData name="Savsani, Kevin" userId="99631770-5cde-48fe-85c7-aa423b8ac279" providerId="ADAL" clId="{4A02CDB0-D76B-E24A-9816-0807A05E1AC3}" dt="2021-09-05T17:21:03.991" v="1227" actId="26606"/>
          <ac:spMkLst>
            <pc:docMk/>
            <pc:sldMk cId="2305040445" sldId="278"/>
            <ac:spMk id="128" creationId="{DEE2AD96-B495-4E06-9291-B71706F728CB}"/>
          </ac:spMkLst>
        </pc:spChg>
        <pc:spChg chg="del">
          <ac:chgData name="Savsani, Kevin" userId="99631770-5cde-48fe-85c7-aa423b8ac279" providerId="ADAL" clId="{4A02CDB0-D76B-E24A-9816-0807A05E1AC3}" dt="2021-09-05T17:21:03.991" v="1227" actId="26606"/>
          <ac:spMkLst>
            <pc:docMk/>
            <pc:sldMk cId="2305040445" sldId="278"/>
            <ac:spMk id="130" creationId="{53CF6D67-C5A8-4ADD-9E8E-1E38CA1D3166}"/>
          </ac:spMkLst>
        </pc:spChg>
        <pc:spChg chg="del">
          <ac:chgData name="Savsani, Kevin" userId="99631770-5cde-48fe-85c7-aa423b8ac279" providerId="ADAL" clId="{4A02CDB0-D76B-E24A-9816-0807A05E1AC3}" dt="2021-09-05T17:21:03.991" v="1227" actId="26606"/>
          <ac:spMkLst>
            <pc:docMk/>
            <pc:sldMk cId="2305040445" sldId="278"/>
            <ac:spMk id="132" creationId="{86909FA0-B515-4681-B7A8-FA281D133B94}"/>
          </ac:spMkLst>
        </pc:spChg>
        <pc:spChg chg="del">
          <ac:chgData name="Savsani, Kevin" userId="99631770-5cde-48fe-85c7-aa423b8ac279" providerId="ADAL" clId="{4A02CDB0-D76B-E24A-9816-0807A05E1AC3}" dt="2021-09-05T17:21:03.991" v="1227" actId="26606"/>
          <ac:spMkLst>
            <pc:docMk/>
            <pc:sldMk cId="2305040445" sldId="278"/>
            <ac:spMk id="134" creationId="{21C9FE86-FCC3-4A31-AA1C-C882262B7FE7}"/>
          </ac:spMkLst>
        </pc:spChg>
        <pc:spChg chg="del">
          <ac:chgData name="Savsani, Kevin" userId="99631770-5cde-48fe-85c7-aa423b8ac279" providerId="ADAL" clId="{4A02CDB0-D76B-E24A-9816-0807A05E1AC3}" dt="2021-09-05T17:21:03.991" v="1227" actId="26606"/>
          <ac:spMkLst>
            <pc:docMk/>
            <pc:sldMk cId="2305040445" sldId="278"/>
            <ac:spMk id="136" creationId="{7D96243B-ECED-4B71-8E06-AE9A285EAD20}"/>
          </ac:spMkLst>
        </pc:spChg>
        <pc:spChg chg="del">
          <ac:chgData name="Savsani, Kevin" userId="99631770-5cde-48fe-85c7-aa423b8ac279" providerId="ADAL" clId="{4A02CDB0-D76B-E24A-9816-0807A05E1AC3}" dt="2021-09-05T17:21:03.991" v="1227" actId="26606"/>
          <ac:spMkLst>
            <pc:docMk/>
            <pc:sldMk cId="2305040445" sldId="278"/>
            <ac:spMk id="138" creationId="{A09989E4-EFDC-4A90-A633-E0525FB4139E}"/>
          </ac:spMkLst>
        </pc:spChg>
      </pc:sldChg>
      <pc:sldChg chg="modSp add mod ord addCm modCm">
        <pc:chgData name="Savsani, Kevin" userId="99631770-5cde-48fe-85c7-aa423b8ac279" providerId="ADAL" clId="{4A02CDB0-D76B-E24A-9816-0807A05E1AC3}" dt="2021-09-07T03:30:53.087" v="1273" actId="20577"/>
        <pc:sldMkLst>
          <pc:docMk/>
          <pc:sldMk cId="1663912348" sldId="279"/>
        </pc:sldMkLst>
        <pc:spChg chg="mod">
          <ac:chgData name="Savsani, Kevin" userId="99631770-5cde-48fe-85c7-aa423b8ac279" providerId="ADAL" clId="{4A02CDB0-D76B-E24A-9816-0807A05E1AC3}" dt="2021-09-07T03:30:53.087" v="1273" actId="20577"/>
          <ac:spMkLst>
            <pc:docMk/>
            <pc:sldMk cId="1663912348" sldId="279"/>
            <ac:spMk id="3" creationId="{1CFB3167-2D20-9C43-8FCA-9C86CED13DD6}"/>
          </ac:spMkLst>
        </pc:spChg>
      </pc:sldChg>
      <pc:sldChg chg="new del ord">
        <pc:chgData name="Savsani, Kevin" userId="99631770-5cde-48fe-85c7-aa423b8ac279" providerId="ADAL" clId="{4A02CDB0-D76B-E24A-9816-0807A05E1AC3}" dt="2021-09-07T05:29:22.858" v="1318" actId="2696"/>
        <pc:sldMkLst>
          <pc:docMk/>
          <pc:sldMk cId="3266003110" sldId="280"/>
        </pc:sldMkLst>
      </pc:sldChg>
      <pc:sldChg chg="modSp add del">
        <pc:chgData name="Savsani, Kevin" userId="99631770-5cde-48fe-85c7-aa423b8ac279" providerId="ADAL" clId="{4A02CDB0-D76B-E24A-9816-0807A05E1AC3}" dt="2021-09-05T17:28:17.438" v="1239" actId="2696"/>
        <pc:sldMkLst>
          <pc:docMk/>
          <pc:sldMk cId="3632836534" sldId="280"/>
        </pc:sldMkLst>
        <pc:spChg chg="mod">
          <ac:chgData name="Savsani, Kevin" userId="99631770-5cde-48fe-85c7-aa423b8ac279" providerId="ADAL" clId="{4A02CDB0-D76B-E24A-9816-0807A05E1AC3}" dt="2021-09-03T17:33:21.610" v="1030"/>
          <ac:spMkLst>
            <pc:docMk/>
            <pc:sldMk cId="3632836534" sldId="280"/>
            <ac:spMk id="3" creationId="{1CFB3167-2D20-9C43-8FCA-9C86CED13DD6}"/>
          </ac:spMkLst>
        </pc:spChg>
      </pc:sldChg>
      <pc:sldChg chg="modSp add mod ord">
        <pc:chgData name="Savsani, Kevin" userId="99631770-5cde-48fe-85c7-aa423b8ac279" providerId="ADAL" clId="{4A02CDB0-D76B-E24A-9816-0807A05E1AC3}" dt="2021-09-07T05:41:34.623" v="1384" actId="20577"/>
        <pc:sldMkLst>
          <pc:docMk/>
          <pc:sldMk cId="839734206" sldId="281"/>
        </pc:sldMkLst>
        <pc:spChg chg="mod">
          <ac:chgData name="Savsani, Kevin" userId="99631770-5cde-48fe-85c7-aa423b8ac279" providerId="ADAL" clId="{4A02CDB0-D76B-E24A-9816-0807A05E1AC3}" dt="2021-09-07T05:29:45.827" v="1352" actId="20577"/>
          <ac:spMkLst>
            <pc:docMk/>
            <pc:sldMk cId="839734206" sldId="281"/>
            <ac:spMk id="2" creationId="{479B64B7-D871-E24A-B076-49FBCB4EC80A}"/>
          </ac:spMkLst>
        </pc:spChg>
        <pc:spChg chg="mod">
          <ac:chgData name="Savsani, Kevin" userId="99631770-5cde-48fe-85c7-aa423b8ac279" providerId="ADAL" clId="{4A02CDB0-D76B-E24A-9816-0807A05E1AC3}" dt="2021-09-07T05:41:34.623" v="1384" actId="20577"/>
          <ac:spMkLst>
            <pc:docMk/>
            <pc:sldMk cId="839734206" sldId="281"/>
            <ac:spMk id="3" creationId="{4ADCCE4C-CA27-D64A-8FFA-3F58A930B57E}"/>
          </ac:spMkLst>
        </pc:spChg>
      </pc:sldChg>
      <pc:sldChg chg="modSp add del">
        <pc:chgData name="Savsani, Kevin" userId="99631770-5cde-48fe-85c7-aa423b8ac279" providerId="ADAL" clId="{4A02CDB0-D76B-E24A-9816-0807A05E1AC3}" dt="2021-09-05T17:28:18.156" v="1240" actId="2696"/>
        <pc:sldMkLst>
          <pc:docMk/>
          <pc:sldMk cId="842360983" sldId="281"/>
        </pc:sldMkLst>
        <pc:spChg chg="mod">
          <ac:chgData name="Savsani, Kevin" userId="99631770-5cde-48fe-85c7-aa423b8ac279" providerId="ADAL" clId="{4A02CDB0-D76B-E24A-9816-0807A05E1AC3}" dt="2021-09-03T17:34:10.742" v="1033"/>
          <ac:spMkLst>
            <pc:docMk/>
            <pc:sldMk cId="842360983" sldId="281"/>
            <ac:spMk id="3" creationId="{1CFB3167-2D20-9C43-8FCA-9C86CED13DD6}"/>
          </ac:spMkLst>
        </pc:spChg>
      </pc:sldChg>
      <pc:sldChg chg="modSp add del">
        <pc:chgData name="Savsani, Kevin" userId="99631770-5cde-48fe-85c7-aa423b8ac279" providerId="ADAL" clId="{4A02CDB0-D76B-E24A-9816-0807A05E1AC3}" dt="2021-09-05T17:28:18.748" v="1241" actId="2696"/>
        <pc:sldMkLst>
          <pc:docMk/>
          <pc:sldMk cId="2087350694" sldId="282"/>
        </pc:sldMkLst>
        <pc:spChg chg="mod">
          <ac:chgData name="Savsani, Kevin" userId="99631770-5cde-48fe-85c7-aa423b8ac279" providerId="ADAL" clId="{4A02CDB0-D76B-E24A-9816-0807A05E1AC3}" dt="2021-09-03T17:34:50.054" v="1036"/>
          <ac:spMkLst>
            <pc:docMk/>
            <pc:sldMk cId="2087350694" sldId="282"/>
            <ac:spMk id="3" creationId="{1CFB3167-2D20-9C43-8FCA-9C86CED13DD6}"/>
          </ac:spMkLst>
        </pc:spChg>
      </pc:sldChg>
      <pc:sldChg chg="modSp add del mod">
        <pc:chgData name="Savsani, Kevin" userId="99631770-5cde-48fe-85c7-aa423b8ac279" providerId="ADAL" clId="{4A02CDB0-D76B-E24A-9816-0807A05E1AC3}" dt="2021-09-05T17:28:19.503" v="1242" actId="2696"/>
        <pc:sldMkLst>
          <pc:docMk/>
          <pc:sldMk cId="521333848" sldId="283"/>
        </pc:sldMkLst>
        <pc:spChg chg="mod">
          <ac:chgData name="Savsani, Kevin" userId="99631770-5cde-48fe-85c7-aa423b8ac279" providerId="ADAL" clId="{4A02CDB0-D76B-E24A-9816-0807A05E1AC3}" dt="2021-09-03T17:35:23.092" v="1043" actId="20577"/>
          <ac:spMkLst>
            <pc:docMk/>
            <pc:sldMk cId="521333848" sldId="283"/>
            <ac:spMk id="3" creationId="{1CFB3167-2D20-9C43-8FCA-9C86CED13DD6}"/>
          </ac:spMkLst>
        </pc:spChg>
      </pc:sldChg>
    </pc:docChg>
  </pc:docChgLst>
  <pc:docChgLst>
    <pc:chgData name="Savsani, Kevin" userId="99631770-5cde-48fe-85c7-aa423b8ac279" providerId="ADAL" clId="{85200499-E0BD-E047-9B6E-014BE2FF63DD}"/>
    <pc:docChg chg="modSld">
      <pc:chgData name="Savsani, Kevin" userId="99631770-5cde-48fe-85c7-aa423b8ac279" providerId="ADAL" clId="{85200499-E0BD-E047-9B6E-014BE2FF63DD}" dt="2021-09-24T05:05:59.503" v="2" actId="729"/>
      <pc:docMkLst>
        <pc:docMk/>
      </pc:docMkLst>
      <pc:sldChg chg="mod modShow">
        <pc:chgData name="Savsani, Kevin" userId="99631770-5cde-48fe-85c7-aa423b8ac279" providerId="ADAL" clId="{85200499-E0BD-E047-9B6E-014BE2FF63DD}" dt="2021-09-24T05:05:59.503" v="2" actId="729"/>
        <pc:sldMkLst>
          <pc:docMk/>
          <pc:sldMk cId="1028399220" sldId="277"/>
        </pc:sldMkLst>
      </pc:sldChg>
      <pc:sldChg chg="mod modShow">
        <pc:chgData name="Savsani, Kevin" userId="99631770-5cde-48fe-85c7-aa423b8ac279" providerId="ADAL" clId="{85200499-E0BD-E047-9B6E-014BE2FF63DD}" dt="2021-09-24T05:05:57.195" v="1" actId="729"/>
        <pc:sldMkLst>
          <pc:docMk/>
          <pc:sldMk cId="1663912348" sldId="27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21T12:08:48.693" idx="1">
    <p:pos x="10" y="10"/>
    <p:text>https://dev.to/olenadrugalya/ways-of-getting-data-from-api-in-react-2kpf</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05T19:18:28.564" idx="3">
    <p:pos x="10" y="10"/>
    <p:text>https://www.knowledgehut.com/blog/web-development/usereducer-in-react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05T22:37:57.605" idx="7">
    <p:pos x="10" y="10"/>
    <p:text>https://www.smashingmagazine.com/2020/11/react-useref-hook/</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05T19:22:48.008" idx="4">
    <p:pos x="10" y="10"/>
    <p:text>https://dmitripavlutin.com/dont-overuse-react-usecallback/</p:text>
    <p:extLst>
      <p:ext uri="{C676402C-5697-4E1C-873F-D02D1690AC5C}">
        <p15:threadingInfo xmlns:p15="http://schemas.microsoft.com/office/powerpoint/2012/main" timeZoneBias="-330"/>
      </p:ext>
    </p:extLst>
  </p:cm>
  <p:cm authorId="1" dt="2021-09-05T19:32:57.519" idx="5">
    <p:pos x="10" y="146"/>
    <p:text>https://codepen.io/flaviocopes/pen/VJQwzb?editors=1111</p:text>
    <p:extLst>
      <p:ext uri="{C676402C-5697-4E1C-873F-D02D1690AC5C}">
        <p15:threadingInfo xmlns:p15="http://schemas.microsoft.com/office/powerpoint/2012/main" timeZoneBias="-33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8-21T22:08:13.188" idx="2">
    <p:pos x="10" y="10"/>
    <p:text>https://learn.co/lessons/react-updating-state#:~:text=setState()%20.,will%20most%20likely%20also%20change.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537EC-FD69-0440-8F1E-D294F584882A}"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7372-01CC-F841-847A-4AD651684017}" type="slidenum">
              <a:rPr lang="en-US" smtClean="0"/>
              <a:t>‹#›</a:t>
            </a:fld>
            <a:endParaRPr lang="en-US"/>
          </a:p>
        </p:txBody>
      </p:sp>
    </p:spTree>
    <p:extLst>
      <p:ext uri="{BB962C8B-B14F-4D97-AF65-F5344CB8AC3E}">
        <p14:creationId xmlns:p14="http://schemas.microsoft.com/office/powerpoint/2010/main" val="4048031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097372-01CC-F841-847A-4AD651684017}" type="slidenum">
              <a:rPr lang="en-US" smtClean="0"/>
              <a:t>12</a:t>
            </a:fld>
            <a:endParaRPr lang="en-US"/>
          </a:p>
        </p:txBody>
      </p:sp>
    </p:spTree>
    <p:extLst>
      <p:ext uri="{BB962C8B-B14F-4D97-AF65-F5344CB8AC3E}">
        <p14:creationId xmlns:p14="http://schemas.microsoft.com/office/powerpoint/2010/main" val="214575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A17-0F2C-CD4B-9FAC-F09FB3095E9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92C7D2A-4500-BF4C-8C5C-16AA44476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B179055-37A2-5C4B-A513-4804E772D71D}"/>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5C653CB4-1980-1A4F-A9E5-9518F34FD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8EBF-09EC-264C-AC00-66012474E520}"/>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114325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99E0-2DE9-9442-9836-2792A0F01B4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5B04A6-35FD-0141-BD03-F7A254F6E9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E62045-6CB6-F747-BEC9-6A67FEBDF334}"/>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D513EBE5-970B-D743-9E88-2D1CAF2F8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AEBD5-2926-A347-978B-707204B3AB21}"/>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367087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A14EDC-3668-674A-B307-35700276D0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EC003B-E68D-124B-B28A-51E4AE64EB7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9921F7-8592-F64A-B379-577F5C8E42EB}"/>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98E56EA0-2AD0-5640-BEE7-3218CEA42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595A3-6F20-5142-9F9F-7481B4127D47}"/>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78632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07B6-8CBC-9742-A927-20F31531E8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02FB40-60A7-2C40-9C26-7FF8090D93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3D170F-390E-7A42-8495-F27858729DEE}"/>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F6A17E8F-E324-AA4B-A76C-2C57EFC53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B6336-F127-4442-A072-817B048F9B94}"/>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65640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CA9C-2FF0-A249-8BBC-BB946A214B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9AD0FB-C8F7-B74E-847C-937254965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711C4D-8C56-8A46-9565-E5850770CAC1}"/>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4EF2AC7C-F0AE-2E4B-AB5C-C510ADFD8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3732C-8FDA-E349-B418-5E800724FE56}"/>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16367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2C17-13EC-D345-8394-E6DF75D9D7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0B2C8AF-3F3A-E14A-A688-1170A6DC2A4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7E6B1EA-1EB7-FD40-AA8C-B7333003681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A2396B-8EFE-3348-8A07-F595F74E5B80}"/>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6" name="Footer Placeholder 5">
            <a:extLst>
              <a:ext uri="{FF2B5EF4-FFF2-40B4-BE49-F238E27FC236}">
                <a16:creationId xmlns:a16="http://schemas.microsoft.com/office/drawing/2014/main" id="{699C1CD4-124A-0B41-AA49-3402A0B60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BAE86-53F4-4240-99DF-E9A09F84A4B3}"/>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232728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6B43-3884-2844-A061-E6B0AA0E89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26F876-6000-6B4A-8BAF-39EE0C58E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8085F5-79FC-D34F-92D5-2AF7559C8A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57CC0D0-60E8-1B40-AA3D-BDD0185FF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244CE5-3D13-444A-BC70-437C8D40C7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D8D8FD0-C485-D842-A4B5-B3BF9F7B8398}"/>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8" name="Footer Placeholder 7">
            <a:extLst>
              <a:ext uri="{FF2B5EF4-FFF2-40B4-BE49-F238E27FC236}">
                <a16:creationId xmlns:a16="http://schemas.microsoft.com/office/drawing/2014/main" id="{8C190626-80D5-3E43-82E4-E0BEFE3678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611FCA-1B1A-7C4F-B5D7-210B1570B214}"/>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352817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0C8E-48C5-6C4D-B52D-82B6AA6E87C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4486D-ACEF-8E4B-A081-CB682D27F776}"/>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4" name="Footer Placeholder 3">
            <a:extLst>
              <a:ext uri="{FF2B5EF4-FFF2-40B4-BE49-F238E27FC236}">
                <a16:creationId xmlns:a16="http://schemas.microsoft.com/office/drawing/2014/main" id="{C30F622D-2323-8744-B89C-39333E54BB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83834-AE26-6E47-B99D-1349CD114DFA}"/>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293477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76A32-EF34-1543-A7F7-FFE6D0831A75}"/>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3" name="Footer Placeholder 2">
            <a:extLst>
              <a:ext uri="{FF2B5EF4-FFF2-40B4-BE49-F238E27FC236}">
                <a16:creationId xmlns:a16="http://schemas.microsoft.com/office/drawing/2014/main" id="{AD4E23B1-5DF5-E840-BBA2-BDDECB5D6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95D9B-D58F-B64D-BB1E-8009789EE1EC}"/>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359835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A3CE-FF2B-0B41-9FA2-379C8F920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6F30BA-9A8E-EB41-ACFD-EA30244D8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E20A61-8695-6B4E-8A74-1A3AF3DB1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F0004B-CD97-1F4C-B0E9-3683D6DF42C2}"/>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6" name="Footer Placeholder 5">
            <a:extLst>
              <a:ext uri="{FF2B5EF4-FFF2-40B4-BE49-F238E27FC236}">
                <a16:creationId xmlns:a16="http://schemas.microsoft.com/office/drawing/2014/main" id="{0FFD9F31-21F1-464C-B622-91A73E5B6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040F5-A2A7-1140-80A1-0F3EE9B79A3A}"/>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16916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F618-8ADF-2C4C-9CCC-B1E2B1EA34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4AA4BB-8CE2-9E45-A0DE-AB310CF33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F6D0E-3A71-AA4B-BEA7-F99359CB7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90F06B-38BC-184E-9BE9-EE45DFC4432D}"/>
              </a:ext>
            </a:extLst>
          </p:cNvPr>
          <p:cNvSpPr>
            <a:spLocks noGrp="1"/>
          </p:cNvSpPr>
          <p:nvPr>
            <p:ph type="dt" sz="half" idx="10"/>
          </p:nvPr>
        </p:nvSpPr>
        <p:spPr/>
        <p:txBody>
          <a:bodyPr/>
          <a:lstStyle/>
          <a:p>
            <a:fld id="{6A04497B-0C91-1B41-BF40-2D3AFD11B389}" type="datetimeFigureOut">
              <a:rPr lang="en-US" smtClean="0"/>
              <a:t>9/24/21</a:t>
            </a:fld>
            <a:endParaRPr lang="en-US"/>
          </a:p>
        </p:txBody>
      </p:sp>
      <p:sp>
        <p:nvSpPr>
          <p:cNvPr id="6" name="Footer Placeholder 5">
            <a:extLst>
              <a:ext uri="{FF2B5EF4-FFF2-40B4-BE49-F238E27FC236}">
                <a16:creationId xmlns:a16="http://schemas.microsoft.com/office/drawing/2014/main" id="{96CE4D8E-C10A-CA4E-BB7B-013A809BC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A31C3-5663-0D45-9627-0B29C04187F2}"/>
              </a:ext>
            </a:extLst>
          </p:cNvPr>
          <p:cNvSpPr>
            <a:spLocks noGrp="1"/>
          </p:cNvSpPr>
          <p:nvPr>
            <p:ph type="sldNum" sz="quarter" idx="12"/>
          </p:nvPr>
        </p:nvSpPr>
        <p:spPr/>
        <p:txBody>
          <a:bodyPr/>
          <a:lstStyle/>
          <a:p>
            <a:fld id="{C6A1662A-9F67-F740-8349-F51D974FEE35}" type="slidenum">
              <a:rPr lang="en-US" smtClean="0"/>
              <a:t>‹#›</a:t>
            </a:fld>
            <a:endParaRPr lang="en-US"/>
          </a:p>
        </p:txBody>
      </p:sp>
    </p:spTree>
    <p:extLst>
      <p:ext uri="{BB962C8B-B14F-4D97-AF65-F5344CB8AC3E}">
        <p14:creationId xmlns:p14="http://schemas.microsoft.com/office/powerpoint/2010/main" val="234943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EE691-751B-BA43-8F11-A51B36A1D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C472D5-1497-674B-958E-7F2B90D63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0912EC-5D73-1C47-857C-338592AD3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4497B-0C91-1B41-BF40-2D3AFD11B389}" type="datetimeFigureOut">
              <a:rPr lang="en-US" smtClean="0"/>
              <a:t>9/24/21</a:t>
            </a:fld>
            <a:endParaRPr lang="en-US"/>
          </a:p>
        </p:txBody>
      </p:sp>
      <p:sp>
        <p:nvSpPr>
          <p:cNvPr id="5" name="Footer Placeholder 4">
            <a:extLst>
              <a:ext uri="{FF2B5EF4-FFF2-40B4-BE49-F238E27FC236}">
                <a16:creationId xmlns:a16="http://schemas.microsoft.com/office/drawing/2014/main" id="{E04A547F-FB5B-CF4A-91FF-D56A1ADE9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AF72C-A3C9-E441-AEB6-06720E977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1662A-9F67-F740-8349-F51D974FEE35}" type="slidenum">
              <a:rPr lang="en-US" smtClean="0"/>
              <a:t>‹#›</a:t>
            </a:fld>
            <a:endParaRPr lang="en-US"/>
          </a:p>
        </p:txBody>
      </p:sp>
    </p:spTree>
    <p:extLst>
      <p:ext uri="{BB962C8B-B14F-4D97-AF65-F5344CB8AC3E}">
        <p14:creationId xmlns:p14="http://schemas.microsoft.com/office/powerpoint/2010/main" val="2505348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DB5AC7-10C5-E740-8DA0-DB7A21A86889}"/>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React Advanced</a:t>
            </a:r>
          </a:p>
        </p:txBody>
      </p:sp>
    </p:spTree>
    <p:extLst>
      <p:ext uri="{BB962C8B-B14F-4D97-AF65-F5344CB8AC3E}">
        <p14:creationId xmlns:p14="http://schemas.microsoft.com/office/powerpoint/2010/main" val="375498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pPr marL="0" indent="0">
              <a:buNone/>
            </a:pPr>
            <a:r>
              <a:rPr lang="en-US" sz="2000" b="1" dirty="0" err="1"/>
              <a:t>useCallback</a:t>
            </a:r>
            <a:r>
              <a:rPr lang="en-US" sz="2000" b="1" dirty="0"/>
              <a:t> Hook</a:t>
            </a:r>
          </a:p>
          <a:p>
            <a:r>
              <a:rPr lang="en-IN" sz="2000" dirty="0"/>
              <a:t>The </a:t>
            </a:r>
            <a:r>
              <a:rPr lang="en-IN" sz="2000" dirty="0" err="1"/>
              <a:t>useCallback</a:t>
            </a:r>
            <a:r>
              <a:rPr lang="en-IN" sz="2000" dirty="0"/>
              <a:t> hook is used when you have a component in which the child is </a:t>
            </a:r>
            <a:r>
              <a:rPr lang="en-IN" sz="2000" dirty="0" err="1"/>
              <a:t>rerendering</a:t>
            </a:r>
            <a:r>
              <a:rPr lang="en-IN" sz="2000" dirty="0"/>
              <a:t> again and again without need.</a:t>
            </a:r>
          </a:p>
          <a:p>
            <a:r>
              <a:rPr lang="en-IN" sz="2000" dirty="0"/>
              <a:t>Pass an inline </a:t>
            </a:r>
            <a:r>
              <a:rPr lang="en-IN" sz="2000" dirty="0" err="1"/>
              <a:t>callback</a:t>
            </a:r>
            <a:r>
              <a:rPr lang="en-IN" sz="2000" dirty="0"/>
              <a:t> and an array of dependencies. </a:t>
            </a:r>
            <a:r>
              <a:rPr lang="en-IN" sz="2000" dirty="0" err="1"/>
              <a:t>useCallback</a:t>
            </a:r>
            <a:r>
              <a:rPr lang="en-IN" sz="2000" dirty="0"/>
              <a:t> will return a </a:t>
            </a:r>
            <a:r>
              <a:rPr lang="en-IN" sz="2000" dirty="0" err="1"/>
              <a:t>memoized</a:t>
            </a:r>
            <a:r>
              <a:rPr lang="en-IN" sz="2000" dirty="0"/>
              <a:t> version of the </a:t>
            </a:r>
            <a:r>
              <a:rPr lang="en-IN" sz="2000" dirty="0" err="1"/>
              <a:t>callback</a:t>
            </a:r>
            <a:r>
              <a:rPr lang="en-IN" sz="2000" dirty="0"/>
              <a:t> that only changes if one of the dependencies has changed. This is useful when passing </a:t>
            </a:r>
            <a:r>
              <a:rPr lang="en-IN" sz="2000" dirty="0" err="1"/>
              <a:t>callbacks</a:t>
            </a:r>
            <a:r>
              <a:rPr lang="en-IN" sz="2000" dirty="0"/>
              <a:t> to optimized child components that rely on reference equality to prevent unnecessary renders.</a:t>
            </a:r>
          </a:p>
        </p:txBody>
      </p:sp>
    </p:spTree>
    <p:extLst>
      <p:ext uri="{BB962C8B-B14F-4D97-AF65-F5344CB8AC3E}">
        <p14:creationId xmlns:p14="http://schemas.microsoft.com/office/powerpoint/2010/main" val="102839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Forms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8" y="649480"/>
            <a:ext cx="4862447" cy="5546047"/>
          </a:xfrm>
        </p:spPr>
        <p:txBody>
          <a:bodyPr anchor="ctr">
            <a:normAutofit/>
          </a:bodyPr>
          <a:lstStyle/>
          <a:p>
            <a:r>
              <a:rPr lang="en-IN" sz="2000" dirty="0"/>
              <a:t>HTML form elements work a bit differently from other DOM elements in React, because form elements naturally keep some internal state.</a:t>
            </a:r>
          </a:p>
          <a:p>
            <a:r>
              <a:rPr lang="en-IN" sz="2000" dirty="0"/>
              <a:t>We need to  Collect Form Data Using Uncontrolled Components</a:t>
            </a:r>
            <a:r>
              <a:rPr lang="en-US" sz="2000" dirty="0"/>
              <a:t> and controlled component</a:t>
            </a:r>
          </a:p>
          <a:p>
            <a:r>
              <a:rPr lang="en-IN" sz="2000" dirty="0"/>
              <a:t>We need to Dynamically Update Form Properties</a:t>
            </a:r>
          </a:p>
          <a:p>
            <a:endParaRPr lang="en-IN" sz="2000" dirty="0"/>
          </a:p>
        </p:txBody>
      </p:sp>
    </p:spTree>
    <p:extLst>
      <p:ext uri="{BB962C8B-B14F-4D97-AF65-F5344CB8AC3E}">
        <p14:creationId xmlns:p14="http://schemas.microsoft.com/office/powerpoint/2010/main" val="315177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Controlled Components </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r>
              <a:rPr lang="en-IN" sz="2000" dirty="0"/>
              <a:t>In HTML, form elements such as &lt;input&gt;, &lt;</a:t>
            </a:r>
            <a:r>
              <a:rPr lang="en-IN" sz="2000" dirty="0" err="1"/>
              <a:t>textarea</a:t>
            </a:r>
            <a:r>
              <a:rPr lang="en-IN" sz="2000" dirty="0"/>
              <a:t>&gt;, and &lt;select&gt; typically maintain their own state and update it based on user input. </a:t>
            </a:r>
          </a:p>
          <a:p>
            <a:r>
              <a:rPr lang="en-IN" sz="2000" dirty="0"/>
              <a:t>In React, mutable state is typically kept in the state property of components, and only updated with </a:t>
            </a:r>
            <a:r>
              <a:rPr lang="en-IN" sz="2000" dirty="0" err="1"/>
              <a:t>setState</a:t>
            </a:r>
            <a:r>
              <a:rPr lang="en-IN" sz="2000" dirty="0"/>
              <a:t>().</a:t>
            </a:r>
          </a:p>
          <a:p>
            <a:r>
              <a:rPr lang="en-IN" sz="2000" dirty="0"/>
              <a:t>We can combine the two by making the React state be the “single source of truth”. Then the React component that renders a form also controls what happens in that form on subsequent user input. An input form element whose value is controlled by React in this way is called a “controlled component”.</a:t>
            </a:r>
          </a:p>
        </p:txBody>
      </p:sp>
    </p:spTree>
    <p:extLst>
      <p:ext uri="{BB962C8B-B14F-4D97-AF65-F5344CB8AC3E}">
        <p14:creationId xmlns:p14="http://schemas.microsoft.com/office/powerpoint/2010/main" val="380980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Controlled Components </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r>
              <a:rPr lang="en-IN" sz="2000" dirty="0"/>
              <a:t>A controlled component is a component that </a:t>
            </a:r>
            <a:r>
              <a:rPr lang="en-IN" sz="2000" b="1" dirty="0"/>
              <a:t>renders form elements</a:t>
            </a:r>
            <a:r>
              <a:rPr lang="en-IN" sz="2000" dirty="0"/>
              <a:t> and controls them by keeping the form data in the component's state. In a controlled component, the form element's data is handled by the React component (not DOM) and kept in the component's state.</a:t>
            </a:r>
          </a:p>
          <a:p>
            <a:r>
              <a:rPr lang="en-IN" sz="2000" dirty="0"/>
              <a:t>An uncontrolled component is a component that renders form elements, where the form element's data is handled by the DOM (default DOM behaviour). To access the input's DOM node and extract its value you can use a ref.</a:t>
            </a:r>
          </a:p>
        </p:txBody>
      </p:sp>
    </p:spTree>
    <p:extLst>
      <p:ext uri="{BB962C8B-B14F-4D97-AF65-F5344CB8AC3E}">
        <p14:creationId xmlns:p14="http://schemas.microsoft.com/office/powerpoint/2010/main" val="29731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Changing State &amp; Dynamic Attributes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r>
              <a:rPr lang="en-IN" sz="1900" dirty="0"/>
              <a:t>State is used for data that </a:t>
            </a:r>
            <a:r>
              <a:rPr lang="en-IN" sz="1900" i="1" dirty="0"/>
              <a:t>changes</a:t>
            </a:r>
            <a:r>
              <a:rPr lang="en-IN" sz="1900" dirty="0"/>
              <a:t> in our component and is visible in the UI.</a:t>
            </a:r>
          </a:p>
          <a:p>
            <a:r>
              <a:rPr lang="en-US" sz="1900" dirty="0"/>
              <a:t>To maintain changing state, we use </a:t>
            </a:r>
            <a:r>
              <a:rPr lang="en-US" sz="1900" dirty="0" err="1"/>
              <a:t>useState</a:t>
            </a:r>
            <a:r>
              <a:rPr lang="en-US" sz="1900" dirty="0"/>
              <a:t> hook.</a:t>
            </a:r>
          </a:p>
          <a:p>
            <a:r>
              <a:rPr lang="en-IN" sz="1900" dirty="0"/>
              <a:t>When the state has been updated, our component re-renders automatically.</a:t>
            </a:r>
          </a:p>
          <a:p>
            <a:r>
              <a:rPr lang="en-IN" sz="1900" dirty="0"/>
              <a:t>We can also pass a function to </a:t>
            </a:r>
            <a:r>
              <a:rPr lang="en-IN" sz="1900" dirty="0" err="1"/>
              <a:t>setState</a:t>
            </a:r>
            <a:r>
              <a:rPr lang="en-IN" sz="1900" dirty="0"/>
              <a:t>, which allows us to write state changes that are based on the existing state values.</a:t>
            </a:r>
            <a:endParaRPr lang="en-US" sz="1900" dirty="0"/>
          </a:p>
          <a:p>
            <a:r>
              <a:rPr lang="en-IN" sz="1900" dirty="0"/>
              <a:t>we dynamically add whatever attributes we would like by using spread operation on a </a:t>
            </a:r>
            <a:r>
              <a:rPr lang="en-IN" sz="1900" dirty="0" err="1"/>
              <a:t>javascript</a:t>
            </a:r>
            <a:r>
              <a:rPr lang="en-IN" sz="1900" dirty="0"/>
              <a:t> object instance. </a:t>
            </a:r>
            <a:endParaRPr lang="en-US" sz="1900" dirty="0"/>
          </a:p>
        </p:txBody>
      </p:sp>
    </p:spTree>
    <p:extLst>
      <p:ext uri="{BB962C8B-B14F-4D97-AF65-F5344CB8AC3E}">
        <p14:creationId xmlns:p14="http://schemas.microsoft.com/office/powerpoint/2010/main" val="23737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Nested Components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1600" dirty="0"/>
          </a:p>
          <a:p>
            <a:r>
              <a:rPr lang="en-IN" sz="1600" dirty="0"/>
              <a:t>React doesn’t force us to follow a specific component structure or hierarchy. We could </a:t>
            </a:r>
            <a:r>
              <a:rPr lang="en-IN" sz="1600" b="1" dirty="0"/>
              <a:t>build our whole app in a single React component</a:t>
            </a:r>
            <a:r>
              <a:rPr lang="en-IN" sz="1600" dirty="0"/>
              <a:t> and render all the content together in the same function. However, following this approach </a:t>
            </a:r>
            <a:r>
              <a:rPr lang="en-IN" sz="1600" b="1" dirty="0"/>
              <a:t>would not be the best choice</a:t>
            </a:r>
            <a:r>
              <a:rPr lang="en-IN" sz="1600" dirty="0"/>
              <a:t> as we would not be taking all the advantage of building reusable and modular components. Instead of having all our DOM elements living in the same React component </a:t>
            </a:r>
            <a:r>
              <a:rPr lang="en-IN" sz="1600" b="1" dirty="0"/>
              <a:t>it is better to break it down into multiple components</a:t>
            </a:r>
            <a:r>
              <a:rPr lang="en-IN" sz="1600" dirty="0"/>
              <a:t>.</a:t>
            </a:r>
          </a:p>
          <a:p>
            <a:r>
              <a:rPr lang="en-IN" sz="1600" dirty="0"/>
              <a:t>In React, we can nest components inside within one another. This helps in creating more complex User Interfaces. The components that are nested inside parent components are called child components. Import and Export keywords facilitate nesting of the components.</a:t>
            </a:r>
          </a:p>
          <a:p>
            <a:r>
              <a:rPr lang="en-IN" sz="1600" dirty="0"/>
              <a:t>Export - This keyword is used to export a particular module or file and use it in another module.</a:t>
            </a:r>
          </a:p>
          <a:p>
            <a:r>
              <a:rPr lang="en-IN" sz="1600" dirty="0"/>
              <a:t>Import - This keyword is used to import a particular module or file and use it in the existing module.</a:t>
            </a:r>
          </a:p>
        </p:txBody>
      </p:sp>
    </p:spTree>
    <p:extLst>
      <p:ext uri="{BB962C8B-B14F-4D97-AF65-F5344CB8AC3E}">
        <p14:creationId xmlns:p14="http://schemas.microsoft.com/office/powerpoint/2010/main" val="330899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Component Architecture</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pPr fontAlgn="base"/>
            <a:r>
              <a:rPr lang="en-IN" sz="2000"/>
              <a:t>The main thing to keep in mind is that container components and presentational components go together when setting up a React app component hierarchy. </a:t>
            </a:r>
          </a:p>
          <a:p>
            <a:pPr fontAlgn="base"/>
            <a:r>
              <a:rPr lang="en-IN" sz="2000"/>
              <a:t>React apps will almost always need some components that take responsibility for </a:t>
            </a:r>
            <a:r>
              <a:rPr lang="en-IN" sz="2000" i="1"/>
              <a:t>the way things work, </a:t>
            </a:r>
            <a:r>
              <a:rPr lang="en-IN" sz="2000"/>
              <a:t>and components for displaying</a:t>
            </a:r>
            <a:r>
              <a:rPr lang="en-IN" sz="2000" i="1"/>
              <a:t> actual data.</a:t>
            </a:r>
          </a:p>
          <a:p>
            <a:pPr fontAlgn="base"/>
            <a:r>
              <a:rPr lang="en-IN" sz="2000"/>
              <a:t>Where presentational components don’t manage state, container components do. </a:t>
            </a:r>
          </a:p>
          <a:p>
            <a:pPr fontAlgn="base"/>
            <a:r>
              <a:rPr lang="en-IN" sz="2000"/>
              <a:t>Where presentational components are usually children in the app component hierarchy, container components are usually the parents of presentational components.</a:t>
            </a:r>
            <a:endParaRPr lang="en-US" sz="2000"/>
          </a:p>
        </p:txBody>
      </p:sp>
    </p:spTree>
    <p:extLst>
      <p:ext uri="{BB962C8B-B14F-4D97-AF65-F5344CB8AC3E}">
        <p14:creationId xmlns:p14="http://schemas.microsoft.com/office/powerpoint/2010/main" val="257543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Container</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pPr fontAlgn="base"/>
            <a:r>
              <a:rPr lang="en-IN" sz="2000" dirty="0"/>
              <a:t>Container components are primarily concerned with </a:t>
            </a:r>
            <a:r>
              <a:rPr lang="en-IN" sz="2000" i="1" dirty="0"/>
              <a:t>how things work</a:t>
            </a:r>
            <a:endParaRPr lang="en-IN" sz="2000" dirty="0"/>
          </a:p>
          <a:p>
            <a:pPr fontAlgn="base"/>
            <a:r>
              <a:rPr lang="en-IN" sz="2000" dirty="0"/>
              <a:t>They rarely have any HTML markup of their own</a:t>
            </a:r>
          </a:p>
          <a:p>
            <a:pPr fontAlgn="base"/>
            <a:r>
              <a:rPr lang="en-IN" sz="2000" dirty="0"/>
              <a:t>They are often stateful</a:t>
            </a:r>
          </a:p>
          <a:p>
            <a:pPr fontAlgn="base"/>
            <a:r>
              <a:rPr lang="en-IN" sz="2000" dirty="0"/>
              <a:t>They are responsible for providing data and </a:t>
            </a:r>
            <a:r>
              <a:rPr lang="en-IN" sz="2000" dirty="0" err="1"/>
              <a:t>behavior</a:t>
            </a:r>
            <a:r>
              <a:rPr lang="en-IN" sz="2000" dirty="0"/>
              <a:t> to their children (usually presentational components).</a:t>
            </a:r>
          </a:p>
        </p:txBody>
      </p:sp>
    </p:spTree>
    <p:extLst>
      <p:ext uri="{BB962C8B-B14F-4D97-AF65-F5344CB8AC3E}">
        <p14:creationId xmlns:p14="http://schemas.microsoft.com/office/powerpoint/2010/main" val="210605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Presentational Components</a:t>
            </a:r>
            <a:endParaRPr lang="en-US" sz="4000" dirty="0">
              <a:solidFill>
                <a:srgbClr val="FFFFFF"/>
              </a:solidFill>
            </a:endParaRP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r>
              <a:rPr lang="en-IN" sz="2000" dirty="0"/>
              <a:t>Presentational Components are primarily concerned with how things look</a:t>
            </a:r>
          </a:p>
          <a:p>
            <a:r>
              <a:rPr lang="en-IN" sz="2000" dirty="0"/>
              <a:t>probably only contain a render method and little logic</a:t>
            </a:r>
          </a:p>
          <a:p>
            <a:r>
              <a:rPr lang="en-IN" sz="2000" dirty="0"/>
              <a:t>they do not know how to load or alter the data that they render</a:t>
            </a:r>
          </a:p>
          <a:p>
            <a:r>
              <a:rPr lang="en-IN" sz="2000" dirty="0"/>
              <a:t>they are best written as stateless functional components</a:t>
            </a:r>
          </a:p>
          <a:p>
            <a:r>
              <a:rPr lang="en-IN" sz="2000" dirty="0"/>
              <a:t>We can make this </a:t>
            </a:r>
            <a:r>
              <a:rPr lang="en-IN" sz="2000" dirty="0" err="1"/>
              <a:t>reuseable</a:t>
            </a:r>
            <a:endParaRPr lang="en-IN" sz="2000" dirty="0"/>
          </a:p>
        </p:txBody>
      </p:sp>
    </p:spTree>
    <p:extLst>
      <p:ext uri="{BB962C8B-B14F-4D97-AF65-F5344CB8AC3E}">
        <p14:creationId xmlns:p14="http://schemas.microsoft.com/office/powerpoint/2010/main" val="1074122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IN" sz="4000" dirty="0">
                <a:solidFill>
                  <a:srgbClr val="FFFFFF"/>
                </a:solidFill>
              </a:rPr>
              <a:t>React Routing</a:t>
            </a:r>
            <a:endParaRPr lang="en-US" sz="4000" dirty="0">
              <a:solidFill>
                <a:srgbClr val="FFFFFF"/>
              </a:solidFill>
            </a:endParaRP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r>
              <a:rPr lang="en-IN" sz="2000" dirty="0"/>
              <a:t>Route Configs</a:t>
            </a:r>
          </a:p>
          <a:p>
            <a:r>
              <a:rPr lang="en-IN" sz="2000" dirty="0"/>
              <a:t>Rendering Routes</a:t>
            </a:r>
          </a:p>
          <a:p>
            <a:r>
              <a:rPr lang="en-IN" sz="2000" dirty="0"/>
              <a:t>Restricting Routes to Logged-In Users</a:t>
            </a:r>
          </a:p>
          <a:p>
            <a:r>
              <a:rPr lang="en-IN" sz="2000" dirty="0"/>
              <a:t>Don’t Allow Unauthenticated Users to Access the App Routes</a:t>
            </a:r>
          </a:p>
        </p:txBody>
      </p:sp>
    </p:spTree>
    <p:extLst>
      <p:ext uri="{BB962C8B-B14F-4D97-AF65-F5344CB8AC3E}">
        <p14:creationId xmlns:p14="http://schemas.microsoft.com/office/powerpoint/2010/main" val="297338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9B64B7-D871-E24A-B076-49FBCB4EC80A}"/>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Conditional Rendering</a:t>
            </a:r>
          </a:p>
        </p:txBody>
      </p:sp>
      <p:sp>
        <p:nvSpPr>
          <p:cNvPr id="3" name="Content Placeholder 2">
            <a:extLst>
              <a:ext uri="{FF2B5EF4-FFF2-40B4-BE49-F238E27FC236}">
                <a16:creationId xmlns:a16="http://schemas.microsoft.com/office/drawing/2014/main" id="{4ADCCE4C-CA27-D64A-8FFA-3F58A930B57E}"/>
              </a:ext>
            </a:extLst>
          </p:cNvPr>
          <p:cNvSpPr>
            <a:spLocks noGrp="1"/>
          </p:cNvSpPr>
          <p:nvPr>
            <p:ph idx="1"/>
          </p:nvPr>
        </p:nvSpPr>
        <p:spPr>
          <a:xfrm>
            <a:off x="6503158" y="649480"/>
            <a:ext cx="4862447" cy="5546047"/>
          </a:xfrm>
        </p:spPr>
        <p:txBody>
          <a:bodyPr anchor="ctr">
            <a:normAutofit/>
          </a:bodyPr>
          <a:lstStyle/>
          <a:p>
            <a:r>
              <a:rPr lang="en-IN" sz="2000" dirty="0"/>
              <a:t>In React, you can create distinct components that encapsulate behaviour you need. Then, you can render only some of them, depending on the state of your application.</a:t>
            </a:r>
          </a:p>
          <a:p>
            <a:r>
              <a:rPr lang="en-IN" sz="2000" dirty="0"/>
              <a:t>Use JavaScript operators like if or the conditional operator to create elements representing the current state and let React update the UI to match them.</a:t>
            </a:r>
          </a:p>
          <a:p>
            <a:r>
              <a:rPr lang="en-IN" sz="2000" dirty="0"/>
              <a:t>Different conditional renderings:-</a:t>
            </a:r>
          </a:p>
          <a:p>
            <a:pPr lvl="1"/>
            <a:r>
              <a:rPr lang="en-IN" sz="2000" b="1" dirty="0"/>
              <a:t>Element Variables</a:t>
            </a:r>
          </a:p>
          <a:p>
            <a:pPr lvl="1"/>
            <a:r>
              <a:rPr lang="en-IN" sz="2000" b="1" dirty="0"/>
              <a:t>Inline If with Logical &amp;&amp; Operator</a:t>
            </a:r>
          </a:p>
          <a:p>
            <a:pPr lvl="1"/>
            <a:r>
              <a:rPr lang="en-IN" sz="2000" b="1" dirty="0"/>
              <a:t>Inline If-Else with Conditional Operator</a:t>
            </a:r>
          </a:p>
          <a:p>
            <a:pPr lvl="1"/>
            <a:r>
              <a:rPr lang="en-IN" sz="2000" b="1" dirty="0"/>
              <a:t>Preventing Component from Rendering</a:t>
            </a:r>
          </a:p>
          <a:p>
            <a:endParaRPr lang="en-US" sz="2000" dirty="0"/>
          </a:p>
        </p:txBody>
      </p:sp>
    </p:spTree>
    <p:extLst>
      <p:ext uri="{BB962C8B-B14F-4D97-AF65-F5344CB8AC3E}">
        <p14:creationId xmlns:p14="http://schemas.microsoft.com/office/powerpoint/2010/main" val="29182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8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8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8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9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9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9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GraphQL</a:t>
            </a:r>
            <a:endParaRPr lang="en-US" sz="4000" dirty="0">
              <a:solidFill>
                <a:srgbClr val="FFFFFF"/>
              </a:solidFill>
            </a:endParaRP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pPr marL="0" indent="0">
              <a:buNone/>
            </a:pPr>
            <a:r>
              <a:rPr lang="en-IN" sz="2000" dirty="0"/>
              <a:t>Why use </a:t>
            </a:r>
            <a:r>
              <a:rPr lang="en-IN" sz="2000" dirty="0" err="1"/>
              <a:t>GraphQL</a:t>
            </a:r>
            <a:endParaRPr lang="en-IN" sz="2000" dirty="0"/>
          </a:p>
          <a:p>
            <a:r>
              <a:rPr lang="en-IN" sz="2000" dirty="0"/>
              <a:t>Strongly-typed Schema</a:t>
            </a:r>
          </a:p>
          <a:p>
            <a:r>
              <a:rPr lang="en-IN" sz="2000" dirty="0"/>
              <a:t>No Over-Fetching or Under-Fetching</a:t>
            </a:r>
          </a:p>
          <a:p>
            <a:r>
              <a:rPr lang="en-IN" sz="2000" dirty="0"/>
              <a:t>Saves Time and Bandwidth</a:t>
            </a:r>
          </a:p>
          <a:p>
            <a:r>
              <a:rPr lang="en-IN" sz="2000" dirty="0"/>
              <a:t>Versioning Is Not Required</a:t>
            </a:r>
          </a:p>
          <a:p>
            <a:r>
              <a:rPr lang="en-IN" sz="2000" dirty="0"/>
              <a:t>easy to learn and implement </a:t>
            </a:r>
            <a:r>
              <a:rPr lang="en-IN" sz="2000" dirty="0" err="1"/>
              <a:t>GraphQL</a:t>
            </a:r>
            <a:r>
              <a:rPr lang="en-IN" sz="2000" dirty="0"/>
              <a:t>.</a:t>
            </a:r>
          </a:p>
          <a:p>
            <a:pPr marL="0" indent="0">
              <a:buNone/>
            </a:pPr>
            <a:br>
              <a:rPr lang="en-IN" sz="2000" dirty="0"/>
            </a:br>
            <a:br>
              <a:rPr lang="en-IN" sz="2000" dirty="0"/>
            </a:br>
            <a:br>
              <a:rPr lang="en-IN" sz="2000" dirty="0"/>
            </a:br>
            <a:br>
              <a:rPr lang="en-IN" sz="2000" dirty="0"/>
            </a:br>
            <a:br>
              <a:rPr lang="en-IN" sz="2000" dirty="0"/>
            </a:br>
            <a:endParaRPr lang="en-IN" sz="2000" dirty="0"/>
          </a:p>
        </p:txBody>
      </p:sp>
    </p:spTree>
    <p:extLst>
      <p:ext uri="{BB962C8B-B14F-4D97-AF65-F5344CB8AC3E}">
        <p14:creationId xmlns:p14="http://schemas.microsoft.com/office/powerpoint/2010/main" val="228413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IN" sz="4000" dirty="0" err="1">
                <a:solidFill>
                  <a:srgbClr val="FFFFFF"/>
                </a:solidFill>
              </a:rPr>
              <a:t>GraphQL</a:t>
            </a:r>
            <a:r>
              <a:rPr lang="en-IN" sz="4000" dirty="0">
                <a:solidFill>
                  <a:srgbClr val="FFFFFF"/>
                </a:solidFill>
              </a:rPr>
              <a:t> Client</a:t>
            </a:r>
            <a:endParaRPr lang="en-US" sz="4000" dirty="0">
              <a:solidFill>
                <a:srgbClr val="FFFFFF"/>
              </a:solidFill>
            </a:endParaRP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pPr marL="0" indent="0">
              <a:buNone/>
            </a:pPr>
            <a:r>
              <a:rPr lang="en-IN" sz="2000" dirty="0"/>
              <a:t>Why use </a:t>
            </a:r>
            <a:r>
              <a:rPr lang="en-IN" sz="2000" dirty="0" err="1"/>
              <a:t>GraphQL</a:t>
            </a:r>
            <a:r>
              <a:rPr lang="en-IN" sz="2000" dirty="0"/>
              <a:t> client</a:t>
            </a:r>
          </a:p>
          <a:p>
            <a:r>
              <a:rPr lang="en-IN" sz="2000" dirty="0"/>
              <a:t>Allow the application developer to easily execute </a:t>
            </a:r>
            <a:r>
              <a:rPr lang="en-IN" sz="2000" dirty="0" err="1"/>
              <a:t>GraphQL</a:t>
            </a:r>
            <a:r>
              <a:rPr lang="en-IN" sz="2000" dirty="0"/>
              <a:t> queries, and configure transport-specific features like headers.</a:t>
            </a:r>
          </a:p>
          <a:p>
            <a:r>
              <a:rPr lang="en-IN" sz="2000" dirty="0"/>
              <a:t>Ensure that all </a:t>
            </a:r>
            <a:r>
              <a:rPr lang="en-IN" sz="2000" dirty="0" err="1"/>
              <a:t>GraphQL</a:t>
            </a:r>
            <a:r>
              <a:rPr lang="en-IN" sz="2000" dirty="0"/>
              <a:t> results currently being displayed in an app are consistent with one another.</a:t>
            </a:r>
          </a:p>
          <a:p>
            <a:r>
              <a:rPr lang="en-IN" sz="2000" dirty="0"/>
              <a:t>Provide flexible ways to update the cache with results from the server when using mutations, pagination, subscriptions, and more.</a:t>
            </a:r>
          </a:p>
          <a:p>
            <a:r>
              <a:rPr lang="en-IN" sz="2000" dirty="0"/>
              <a:t>Due to caching it does help to improve performance</a:t>
            </a:r>
          </a:p>
          <a:p>
            <a:r>
              <a:rPr lang="en-IN" sz="2000" dirty="0"/>
              <a:t>Consistency between client and server using </a:t>
            </a:r>
            <a:r>
              <a:rPr lang="en-IN" sz="2000" dirty="0" err="1"/>
              <a:t>graphQL</a:t>
            </a:r>
            <a:r>
              <a:rPr lang="en-IN" sz="2000" dirty="0"/>
              <a:t> Subscriptions</a:t>
            </a:r>
          </a:p>
        </p:txBody>
      </p:sp>
    </p:spTree>
    <p:extLst>
      <p:ext uri="{BB962C8B-B14F-4D97-AF65-F5344CB8AC3E}">
        <p14:creationId xmlns:p14="http://schemas.microsoft.com/office/powerpoint/2010/main" val="409697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IN" sz="4000" dirty="0">
                <a:solidFill>
                  <a:srgbClr val="FFFFFF"/>
                </a:solidFill>
              </a:rPr>
              <a:t>React and Redux</a:t>
            </a:r>
            <a:endParaRPr lang="en-US" sz="4000" dirty="0">
              <a:solidFill>
                <a:srgbClr val="FFFFFF"/>
              </a:solidFill>
            </a:endParaRP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8" y="649480"/>
            <a:ext cx="4862447" cy="5546047"/>
          </a:xfrm>
        </p:spPr>
        <p:txBody>
          <a:bodyPr anchor="ctr">
            <a:normAutofit/>
          </a:bodyPr>
          <a:lstStyle/>
          <a:p>
            <a:r>
              <a:rPr lang="en-IN" sz="1700" dirty="0"/>
              <a:t>Redux is a predictable state container designed to help you write JavaScript apps that behave consistently across client, server, and native environments and are easy to test.</a:t>
            </a:r>
          </a:p>
          <a:p>
            <a:r>
              <a:rPr lang="en-IN" sz="1700" dirty="0"/>
              <a:t>Redux allows you to manage your app’s state in a single place and keep changes in your app more predictable and traceable. It makes it easier to reason about changes occurring in your app.</a:t>
            </a:r>
          </a:p>
          <a:p>
            <a:r>
              <a:rPr lang="en-IN" sz="1700" b="1" dirty="0"/>
              <a:t>Redux is most useful when in cases when</a:t>
            </a:r>
            <a:r>
              <a:rPr lang="en-IN" sz="1700" dirty="0"/>
              <a:t>:</a:t>
            </a:r>
          </a:p>
          <a:p>
            <a:pPr lvl="1"/>
            <a:r>
              <a:rPr lang="en-IN" sz="1700" dirty="0"/>
              <a:t>You have large amounts of application state that are needed in many places in the app</a:t>
            </a:r>
          </a:p>
          <a:p>
            <a:pPr lvl="1"/>
            <a:r>
              <a:rPr lang="en-IN" sz="1700" dirty="0"/>
              <a:t>The app state is updated frequently</a:t>
            </a:r>
          </a:p>
          <a:p>
            <a:pPr lvl="1"/>
            <a:r>
              <a:rPr lang="en-IN" sz="1700" dirty="0"/>
              <a:t>The logic to update that state may be complex</a:t>
            </a:r>
          </a:p>
          <a:p>
            <a:pPr lvl="1"/>
            <a:r>
              <a:rPr lang="en-IN" sz="1700" dirty="0"/>
              <a:t>The app has a medium or large-sized codebase, and might be worked on by many people</a:t>
            </a:r>
          </a:p>
          <a:p>
            <a:pPr lvl="1"/>
            <a:r>
              <a:rPr lang="en-IN" sz="1700" dirty="0"/>
              <a:t>You need to see how that state is being updated over time</a:t>
            </a:r>
          </a:p>
          <a:p>
            <a:endParaRPr lang="en-IN" sz="1700" dirty="0"/>
          </a:p>
        </p:txBody>
      </p:sp>
    </p:spTree>
    <p:extLst>
      <p:ext uri="{BB962C8B-B14F-4D97-AF65-F5344CB8AC3E}">
        <p14:creationId xmlns:p14="http://schemas.microsoft.com/office/powerpoint/2010/main" val="289244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0D9431-B486-6A46-A17B-96C07590A515}"/>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Fetching Data from API </a:t>
            </a:r>
          </a:p>
        </p:txBody>
      </p:sp>
      <p:sp>
        <p:nvSpPr>
          <p:cNvPr id="3" name="Content Placeholder 2">
            <a:extLst>
              <a:ext uri="{FF2B5EF4-FFF2-40B4-BE49-F238E27FC236}">
                <a16:creationId xmlns:a16="http://schemas.microsoft.com/office/drawing/2014/main" id="{98475FD6-A790-0240-873F-92C85B0075A6}"/>
              </a:ext>
            </a:extLst>
          </p:cNvPr>
          <p:cNvSpPr>
            <a:spLocks noGrp="1"/>
          </p:cNvSpPr>
          <p:nvPr>
            <p:ph idx="1"/>
          </p:nvPr>
        </p:nvSpPr>
        <p:spPr>
          <a:xfrm>
            <a:off x="6503158" y="649480"/>
            <a:ext cx="4862447" cy="5546047"/>
          </a:xfrm>
        </p:spPr>
        <p:txBody>
          <a:bodyPr anchor="ctr">
            <a:normAutofit/>
          </a:bodyPr>
          <a:lstStyle/>
          <a:p>
            <a:r>
              <a:rPr lang="en-IN" dirty="0"/>
              <a:t>There are many ways to extract data from API in React:</a:t>
            </a:r>
          </a:p>
          <a:p>
            <a:pPr lvl="1"/>
            <a:r>
              <a:rPr lang="en-IN" dirty="0"/>
              <a:t>using Fetch API</a:t>
            </a:r>
          </a:p>
          <a:p>
            <a:pPr lvl="1"/>
            <a:r>
              <a:rPr lang="en-IN" dirty="0"/>
              <a:t>using </a:t>
            </a:r>
            <a:r>
              <a:rPr lang="en-IN" dirty="0" err="1"/>
              <a:t>Axios</a:t>
            </a:r>
            <a:r>
              <a:rPr lang="en-IN" dirty="0"/>
              <a:t> library</a:t>
            </a:r>
          </a:p>
          <a:p>
            <a:pPr lvl="1"/>
            <a:r>
              <a:rPr lang="en-IN" dirty="0"/>
              <a:t>using </a:t>
            </a:r>
            <a:r>
              <a:rPr lang="en-IN" dirty="0" err="1"/>
              <a:t>GraphQL</a:t>
            </a:r>
            <a:r>
              <a:rPr lang="en-IN" dirty="0"/>
              <a:t> API</a:t>
            </a:r>
          </a:p>
          <a:p>
            <a:endParaRPr lang="en-US" sz="2000" dirty="0"/>
          </a:p>
        </p:txBody>
      </p:sp>
    </p:spTree>
    <p:extLst>
      <p:ext uri="{BB962C8B-B14F-4D97-AF65-F5344CB8AC3E}">
        <p14:creationId xmlns:p14="http://schemas.microsoft.com/office/powerpoint/2010/main" val="249139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8" y="649480"/>
            <a:ext cx="4862447" cy="5546047"/>
          </a:xfrm>
        </p:spPr>
        <p:txBody>
          <a:bodyPr anchor="ctr">
            <a:normAutofit/>
          </a:bodyPr>
          <a:lstStyle/>
          <a:p>
            <a:r>
              <a:rPr lang="en-IN" sz="2000" dirty="0"/>
              <a:t>Hooks are functions that let you “hook into” React state and lifecycle features from function components.</a:t>
            </a:r>
          </a:p>
          <a:p>
            <a:r>
              <a:rPr lang="en-IN" sz="2000" dirty="0"/>
              <a:t>Hooks lets us use state and other React features without writing a class.</a:t>
            </a:r>
            <a:endParaRPr lang="en-US" sz="2000" dirty="0"/>
          </a:p>
          <a:p>
            <a:r>
              <a:rPr lang="en-US" sz="2000" dirty="0"/>
              <a:t>Motivation for hooks:-</a:t>
            </a:r>
          </a:p>
          <a:p>
            <a:pPr lvl="1"/>
            <a:r>
              <a:rPr lang="en-IN" sz="2000" dirty="0"/>
              <a:t>It’s hard to reuse stateful logic between components</a:t>
            </a:r>
          </a:p>
          <a:p>
            <a:pPr lvl="1"/>
            <a:r>
              <a:rPr lang="en-IN" sz="2000" dirty="0"/>
              <a:t>Complex components become hard to understand</a:t>
            </a:r>
          </a:p>
          <a:p>
            <a:r>
              <a:rPr lang="en-IN" sz="2000" dirty="0"/>
              <a:t>Gradual Adoption Strategy</a:t>
            </a:r>
          </a:p>
        </p:txBody>
      </p:sp>
    </p:spTree>
    <p:extLst>
      <p:ext uri="{BB962C8B-B14F-4D97-AF65-F5344CB8AC3E}">
        <p14:creationId xmlns:p14="http://schemas.microsoft.com/office/powerpoint/2010/main" val="26791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8" y="649480"/>
            <a:ext cx="4862447" cy="5546047"/>
          </a:xfrm>
        </p:spPr>
        <p:txBody>
          <a:bodyPr anchor="ctr">
            <a:normAutofit/>
          </a:bodyPr>
          <a:lstStyle/>
          <a:p>
            <a:endParaRPr lang="en-US" sz="2000" dirty="0"/>
          </a:p>
          <a:p>
            <a:pPr marL="0" indent="0">
              <a:buNone/>
            </a:pPr>
            <a:r>
              <a:rPr lang="en-US" sz="2000" b="1" dirty="0"/>
              <a:t>State Hook</a:t>
            </a:r>
          </a:p>
          <a:p>
            <a:r>
              <a:rPr lang="en-IN" sz="2000" dirty="0"/>
              <a:t> </a:t>
            </a:r>
            <a:r>
              <a:rPr lang="en-IN" sz="2000" dirty="0" err="1"/>
              <a:t>useState</a:t>
            </a:r>
            <a:r>
              <a:rPr lang="en-IN" sz="2000" dirty="0"/>
              <a:t> is hook for state management.</a:t>
            </a:r>
          </a:p>
          <a:p>
            <a:r>
              <a:rPr lang="en-IN" sz="2000" dirty="0"/>
              <a:t>We call </a:t>
            </a:r>
            <a:r>
              <a:rPr lang="en-IN" sz="2000" dirty="0" err="1"/>
              <a:t>useState</a:t>
            </a:r>
            <a:r>
              <a:rPr lang="en-IN" sz="2000" dirty="0"/>
              <a:t> inside a function component to add some local state to it.</a:t>
            </a:r>
          </a:p>
          <a:p>
            <a:r>
              <a:rPr lang="en-IN" sz="2000" dirty="0"/>
              <a:t> React will preserve this state between re-renders. </a:t>
            </a:r>
          </a:p>
          <a:p>
            <a:r>
              <a:rPr lang="en-IN" sz="2000" dirty="0" err="1"/>
              <a:t>useState</a:t>
            </a:r>
            <a:r>
              <a:rPr lang="en-IN" sz="2000" dirty="0"/>
              <a:t> returns a pair: the </a:t>
            </a:r>
            <a:r>
              <a:rPr lang="en-IN" sz="2000" i="1" dirty="0"/>
              <a:t>current</a:t>
            </a:r>
            <a:r>
              <a:rPr lang="en-IN" sz="2000" dirty="0"/>
              <a:t> state value and a function that lets you update it. </a:t>
            </a:r>
          </a:p>
          <a:p>
            <a:r>
              <a:rPr lang="en-IN" sz="2000" dirty="0"/>
              <a:t>We can call this function from an event handler or somewhere else.</a:t>
            </a:r>
          </a:p>
          <a:p>
            <a:r>
              <a:rPr lang="en-IN" sz="2000" dirty="0"/>
              <a:t>The only argument to </a:t>
            </a:r>
            <a:r>
              <a:rPr lang="en-IN" sz="2000" dirty="0" err="1"/>
              <a:t>useState</a:t>
            </a:r>
            <a:r>
              <a:rPr lang="en-IN" sz="2000" dirty="0"/>
              <a:t> is the initial state.</a:t>
            </a:r>
          </a:p>
        </p:txBody>
      </p:sp>
    </p:spTree>
    <p:extLst>
      <p:ext uri="{BB962C8B-B14F-4D97-AF65-F5344CB8AC3E}">
        <p14:creationId xmlns:p14="http://schemas.microsoft.com/office/powerpoint/2010/main" val="390598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pPr marL="0" indent="0">
              <a:buNone/>
            </a:pPr>
            <a:r>
              <a:rPr lang="en-US" sz="2000" b="1" dirty="0"/>
              <a:t>Effect Hook</a:t>
            </a:r>
          </a:p>
          <a:p>
            <a:r>
              <a:rPr lang="en-IN" sz="2000" dirty="0"/>
              <a:t>The Effect Hook, </a:t>
            </a:r>
            <a:r>
              <a:rPr lang="en-IN" sz="2000" dirty="0" err="1"/>
              <a:t>useEffect</a:t>
            </a:r>
            <a:r>
              <a:rPr lang="en-IN" sz="2000" dirty="0"/>
              <a:t>, adds the ability to perform side effects from a function component. </a:t>
            </a:r>
          </a:p>
          <a:p>
            <a:r>
              <a:rPr lang="en-IN" sz="2000" dirty="0"/>
              <a:t>It serves the same purpose as </a:t>
            </a:r>
            <a:r>
              <a:rPr lang="en-IN" sz="2000" dirty="0" err="1"/>
              <a:t>componentDidMount</a:t>
            </a:r>
            <a:r>
              <a:rPr lang="en-IN" sz="2000" dirty="0"/>
              <a:t>, </a:t>
            </a:r>
            <a:r>
              <a:rPr lang="en-IN" sz="2000" dirty="0" err="1"/>
              <a:t>componentDidUpdate</a:t>
            </a:r>
            <a:r>
              <a:rPr lang="en-IN" sz="2000" dirty="0"/>
              <a:t>, and </a:t>
            </a:r>
            <a:r>
              <a:rPr lang="en-IN" sz="2000" dirty="0" err="1"/>
              <a:t>componentWillUnmount</a:t>
            </a:r>
            <a:r>
              <a:rPr lang="en-IN" sz="2000" dirty="0"/>
              <a:t> in React classes, but unified into a single API.</a:t>
            </a:r>
          </a:p>
          <a:p>
            <a:r>
              <a:rPr lang="en-US" sz="2000" dirty="0"/>
              <a:t> By default, React runs the effects after every render — including the first render. </a:t>
            </a:r>
          </a:p>
        </p:txBody>
      </p:sp>
    </p:spTree>
    <p:extLst>
      <p:ext uri="{BB962C8B-B14F-4D97-AF65-F5344CB8AC3E}">
        <p14:creationId xmlns:p14="http://schemas.microsoft.com/office/powerpoint/2010/main" val="400803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pPr marL="0" indent="0">
              <a:buNone/>
            </a:pPr>
            <a:r>
              <a:rPr lang="en-US" sz="2000" b="1" dirty="0" err="1"/>
              <a:t>useContext</a:t>
            </a:r>
            <a:r>
              <a:rPr lang="en-US" sz="2000" b="1" dirty="0"/>
              <a:t> Hook</a:t>
            </a:r>
          </a:p>
          <a:p>
            <a:r>
              <a:rPr lang="en-IN" sz="2000" dirty="0"/>
              <a:t>“</a:t>
            </a:r>
            <a:r>
              <a:rPr lang="en-IN" sz="2000" dirty="0" err="1"/>
              <a:t>useContext</a:t>
            </a:r>
            <a:r>
              <a:rPr lang="en-IN" sz="2000" dirty="0"/>
              <a:t>” hook is used to create common data that can be accessed throughout the component hierarchy without passing the props down manually to each level. </a:t>
            </a:r>
          </a:p>
          <a:p>
            <a:r>
              <a:rPr lang="en-IN" sz="2000" dirty="0"/>
              <a:t>Context defined will be available to all the child components without involving “props”.</a:t>
            </a:r>
          </a:p>
          <a:p>
            <a:r>
              <a:rPr lang="en-IN" sz="2000" dirty="0"/>
              <a:t>Normally, We need to explicitly keep passing the “props” to even those components which do not even use it only to make the data available to the hierarchy below. </a:t>
            </a:r>
          </a:p>
        </p:txBody>
      </p:sp>
    </p:spTree>
    <p:extLst>
      <p:ext uri="{BB962C8B-B14F-4D97-AF65-F5344CB8AC3E}">
        <p14:creationId xmlns:p14="http://schemas.microsoft.com/office/powerpoint/2010/main" val="33698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lnSpcReduction="10000"/>
          </a:bodyPr>
          <a:lstStyle/>
          <a:p>
            <a:endParaRPr lang="en-US" sz="2000" dirty="0"/>
          </a:p>
          <a:p>
            <a:pPr marL="0" indent="0">
              <a:buNone/>
            </a:pPr>
            <a:r>
              <a:rPr lang="en-US" sz="2000" b="1" dirty="0" err="1"/>
              <a:t>useReducer</a:t>
            </a:r>
            <a:r>
              <a:rPr lang="en-US" sz="2000" b="1" dirty="0"/>
              <a:t> Hook</a:t>
            </a:r>
          </a:p>
          <a:p>
            <a:r>
              <a:rPr lang="en-IN" sz="2000" dirty="0"/>
              <a:t>“</a:t>
            </a:r>
            <a:r>
              <a:rPr lang="en-IN" sz="2000" dirty="0" err="1"/>
              <a:t>useReducer</a:t>
            </a:r>
            <a:r>
              <a:rPr lang="en-IN" sz="2000" dirty="0"/>
              <a:t>”  allows functional components in React access to reducer functions from our state management.</a:t>
            </a:r>
          </a:p>
          <a:p>
            <a:r>
              <a:rPr lang="en-IN" sz="2000" dirty="0"/>
              <a:t>we pass to our reducer function: our initial state and action (you could think of this as a </a:t>
            </a:r>
            <a:r>
              <a:rPr lang="en-IN" sz="2000" dirty="0" err="1"/>
              <a:t>setState</a:t>
            </a:r>
            <a:r>
              <a:rPr lang="en-IN" sz="2000" dirty="0"/>
              <a:t> method). </a:t>
            </a:r>
          </a:p>
          <a:p>
            <a:r>
              <a:rPr lang="en-IN" sz="2000" dirty="0"/>
              <a:t>The </a:t>
            </a:r>
            <a:r>
              <a:rPr lang="en-IN" sz="2000" dirty="0" err="1"/>
              <a:t>action.type</a:t>
            </a:r>
            <a:r>
              <a:rPr lang="en-IN" sz="2000" dirty="0"/>
              <a:t> identifies what type of action we want to do and </a:t>
            </a:r>
            <a:r>
              <a:rPr lang="en-IN" sz="2000" dirty="0" err="1"/>
              <a:t>action.payload</a:t>
            </a:r>
            <a:r>
              <a:rPr lang="en-IN" sz="2000" dirty="0"/>
              <a:t> identifies for us which state we want to perform the action on.</a:t>
            </a:r>
          </a:p>
          <a:p>
            <a:r>
              <a:rPr lang="en-IN" sz="2000" dirty="0"/>
              <a:t>The </a:t>
            </a:r>
            <a:r>
              <a:rPr lang="en-IN" sz="2000" dirty="0" err="1"/>
              <a:t>useReducer</a:t>
            </a:r>
            <a:r>
              <a:rPr lang="en-IN" sz="2000" dirty="0"/>
              <a:t> Hook is the better alternative to the </a:t>
            </a:r>
            <a:r>
              <a:rPr lang="en-IN" sz="2000" dirty="0" err="1"/>
              <a:t>useState</a:t>
            </a:r>
            <a:r>
              <a:rPr lang="en-IN" sz="2000" dirty="0"/>
              <a:t> hook and is generally more preferred over the </a:t>
            </a:r>
            <a:r>
              <a:rPr lang="en-IN" sz="2000" dirty="0" err="1"/>
              <a:t>useState</a:t>
            </a:r>
            <a:r>
              <a:rPr lang="en-IN" sz="2000" dirty="0"/>
              <a:t> hook when you have complex state-building logic or when the next state value depends upon its previous value.</a:t>
            </a:r>
          </a:p>
        </p:txBody>
      </p:sp>
    </p:spTree>
    <p:extLst>
      <p:ext uri="{BB962C8B-B14F-4D97-AF65-F5344CB8AC3E}">
        <p14:creationId xmlns:p14="http://schemas.microsoft.com/office/powerpoint/2010/main" val="294352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46072-AC7F-9644-AFA1-B932BEA09A4B}"/>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React Hooks</a:t>
            </a:r>
          </a:p>
        </p:txBody>
      </p:sp>
      <p:sp>
        <p:nvSpPr>
          <p:cNvPr id="3" name="Content Placeholder 2">
            <a:extLst>
              <a:ext uri="{FF2B5EF4-FFF2-40B4-BE49-F238E27FC236}">
                <a16:creationId xmlns:a16="http://schemas.microsoft.com/office/drawing/2014/main" id="{1CFB3167-2D20-9C43-8FCA-9C86CED13DD6}"/>
              </a:ext>
            </a:extLst>
          </p:cNvPr>
          <p:cNvSpPr>
            <a:spLocks noGrp="1"/>
          </p:cNvSpPr>
          <p:nvPr>
            <p:ph idx="1"/>
          </p:nvPr>
        </p:nvSpPr>
        <p:spPr>
          <a:xfrm>
            <a:off x="6503159" y="649480"/>
            <a:ext cx="4862446" cy="5546047"/>
          </a:xfrm>
        </p:spPr>
        <p:txBody>
          <a:bodyPr anchor="ctr">
            <a:normAutofit/>
          </a:bodyPr>
          <a:lstStyle/>
          <a:p>
            <a:endParaRPr lang="en-US" sz="2000" dirty="0"/>
          </a:p>
          <a:p>
            <a:pPr marL="0" indent="0">
              <a:buNone/>
            </a:pPr>
            <a:r>
              <a:rPr lang="en-US" sz="2000" b="1" dirty="0" err="1"/>
              <a:t>useRef</a:t>
            </a:r>
            <a:r>
              <a:rPr lang="en-US" sz="2000" b="1" dirty="0"/>
              <a:t> Hook</a:t>
            </a:r>
          </a:p>
          <a:p>
            <a:r>
              <a:rPr lang="en-IN" sz="2000" dirty="0"/>
              <a:t>The </a:t>
            </a:r>
            <a:r>
              <a:rPr lang="en-IN" sz="2000" dirty="0" err="1"/>
              <a:t>useRef</a:t>
            </a:r>
            <a:r>
              <a:rPr lang="en-IN" sz="2000" dirty="0"/>
              <a:t> is a hook that allows to directly create a reference to the DOM element in the functional component. </a:t>
            </a:r>
          </a:p>
          <a:p>
            <a:r>
              <a:rPr lang="en-IN" sz="2000" dirty="0" err="1"/>
              <a:t>useRef</a:t>
            </a:r>
            <a:r>
              <a:rPr lang="en-IN" sz="2000" dirty="0"/>
              <a:t>(</a:t>
            </a:r>
            <a:r>
              <a:rPr lang="en-IN" sz="2000" dirty="0" err="1"/>
              <a:t>initialValue</a:t>
            </a:r>
            <a:r>
              <a:rPr lang="en-IN" sz="2000" dirty="0"/>
              <a:t>) is a built-in React hook that accepts one argument as the initial value and returns a reference. A reference is an object having a special property current.</a:t>
            </a:r>
          </a:p>
          <a:p>
            <a:r>
              <a:rPr lang="en-IN" sz="2000" dirty="0"/>
              <a:t>The main differences between references and state:</a:t>
            </a:r>
          </a:p>
          <a:p>
            <a:pPr lvl="1"/>
            <a:r>
              <a:rPr lang="en-IN" sz="1600" dirty="0"/>
              <a:t>Updating a reference doesn’t trigger re-rendering, while updating the state makes the component re-render;</a:t>
            </a:r>
          </a:p>
          <a:p>
            <a:pPr lvl="1"/>
            <a:r>
              <a:rPr lang="en-IN" sz="1600" dirty="0"/>
              <a:t>The reference update is synchronous, while the state update is asynchronous.</a:t>
            </a:r>
          </a:p>
          <a:p>
            <a:pPr lvl="1"/>
            <a:endParaRPr lang="en-IN" sz="1600" dirty="0"/>
          </a:p>
          <a:p>
            <a:endParaRPr lang="en-IN" sz="2000" dirty="0"/>
          </a:p>
        </p:txBody>
      </p:sp>
    </p:spTree>
    <p:extLst>
      <p:ext uri="{BB962C8B-B14F-4D97-AF65-F5344CB8AC3E}">
        <p14:creationId xmlns:p14="http://schemas.microsoft.com/office/powerpoint/2010/main" val="166391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1614</Words>
  <Application>Microsoft Macintosh PowerPoint</Application>
  <PresentationFormat>Widescreen</PresentationFormat>
  <Paragraphs>133</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React Advanced</vt:lpstr>
      <vt:lpstr>Conditional Rendering</vt:lpstr>
      <vt:lpstr>Fetching Data from API </vt:lpstr>
      <vt:lpstr>React Hooks</vt:lpstr>
      <vt:lpstr>React Hooks</vt:lpstr>
      <vt:lpstr>React Hooks</vt:lpstr>
      <vt:lpstr>React Hooks</vt:lpstr>
      <vt:lpstr>React Hooks</vt:lpstr>
      <vt:lpstr>React Hooks</vt:lpstr>
      <vt:lpstr>React Hooks</vt:lpstr>
      <vt:lpstr>React Forms</vt:lpstr>
      <vt:lpstr>Controlled Components </vt:lpstr>
      <vt:lpstr>Controlled Components </vt:lpstr>
      <vt:lpstr>Changing State &amp; Dynamic Attributes</vt:lpstr>
      <vt:lpstr>Nested Components</vt:lpstr>
      <vt:lpstr>Component Architecture</vt:lpstr>
      <vt:lpstr>React Container</vt:lpstr>
      <vt:lpstr>Presentational Components</vt:lpstr>
      <vt:lpstr>React Routing</vt:lpstr>
      <vt:lpstr>GraphQL</vt:lpstr>
      <vt:lpstr>GraphQL Client</vt:lpstr>
      <vt:lpstr>React and Redux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Advanced</dc:title>
  <dc:creator>Savsani, Kevin</dc:creator>
  <cp:lastModifiedBy>Savsani, Kevin</cp:lastModifiedBy>
  <cp:revision>2</cp:revision>
  <dcterms:created xsi:type="dcterms:W3CDTF">2021-08-21T06:07:57Z</dcterms:created>
  <dcterms:modified xsi:type="dcterms:W3CDTF">2021-09-24T05:06:01Z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a3bcc5-af7f-4e3c-8d4c-726a9a6f8de8_Enabled">
    <vt:lpwstr>true</vt:lpwstr>
  </property>
  <property fmtid="{D5CDD505-2E9C-101B-9397-08002B2CF9AE}" pid="3" name="MSIP_Label_bfa3bcc5-af7f-4e3c-8d4c-726a9a6f8de8_SetDate">
    <vt:lpwstr>2021-08-21T06:07:58Z</vt:lpwstr>
  </property>
  <property fmtid="{D5CDD505-2E9C-101B-9397-08002B2CF9AE}" pid="4" name="MSIP_Label_bfa3bcc5-af7f-4e3c-8d4c-726a9a6f8de8_Method">
    <vt:lpwstr>Standard</vt:lpwstr>
  </property>
  <property fmtid="{D5CDD505-2E9C-101B-9397-08002B2CF9AE}" pid="5" name="MSIP_Label_bfa3bcc5-af7f-4e3c-8d4c-726a9a6f8de8_Name">
    <vt:lpwstr>bfa3bcc5-af7f-4e3c-8d4c-726a9a6f8de8</vt:lpwstr>
  </property>
  <property fmtid="{D5CDD505-2E9C-101B-9397-08002B2CF9AE}" pid="6" name="MSIP_Label_bfa3bcc5-af7f-4e3c-8d4c-726a9a6f8de8_SiteId">
    <vt:lpwstr>3928808b-8a46-426b-8f87-051a36bb2f91</vt:lpwstr>
  </property>
  <property fmtid="{D5CDD505-2E9C-101B-9397-08002B2CF9AE}" pid="7" name="MSIP_Label_bfa3bcc5-af7f-4e3c-8d4c-726a9a6f8de8_ActionId">
    <vt:lpwstr>a1c1b455-06e5-4c54-a208-d5e968d56bed</vt:lpwstr>
  </property>
  <property fmtid="{D5CDD505-2E9C-101B-9397-08002B2CF9AE}" pid="8" name="MSIP_Label_bfa3bcc5-af7f-4e3c-8d4c-726a9a6f8de8_ContentBits">
    <vt:lpwstr>0</vt:lpwstr>
  </property>
</Properties>
</file>