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4DACCA-F6C3-D94B-9311-47ABA36E7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F781A77-5055-2846-8464-54FB60EC8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54986F-157B-424E-894E-9C081636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18F-ED48-FC48-A632-008E5CF099A1}" type="datetimeFigureOut">
              <a:rPr lang="it-IT" smtClean="0"/>
              <a:t>03/06/21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197C5F-1F7F-DD46-9CD4-843FABE1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5309EE-5786-2341-82A6-2B20A176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2310-3FB9-FB4C-A615-2A6C5517EE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4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48933-DD2F-2540-A811-66B93136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395DACC-89E1-F94C-9391-F436A4446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6BB3BB-1850-C846-8C10-D7F8CE34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18F-ED48-FC48-A632-008E5CF099A1}" type="datetimeFigureOut">
              <a:rPr lang="it-IT" smtClean="0"/>
              <a:t>03/06/21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5E5969-5013-1D47-B575-608B0F17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64ACFC-C336-9944-876F-F835BB93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2310-3FB9-FB4C-A615-2A6C5517EE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74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BBF5FDC-35F3-2C43-B67C-E2F630CD8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463446D-C012-9B48-AE3F-B0581CBEF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74BEA9-D821-D848-9818-6B7FB32A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18F-ED48-FC48-A632-008E5CF099A1}" type="datetimeFigureOut">
              <a:rPr lang="it-IT" smtClean="0"/>
              <a:t>03/06/21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B4D440-E9A7-2549-8436-4228923A4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291DCE-D7F5-0543-A247-EE19356F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2310-3FB9-FB4C-A615-2A6C5517EE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91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4FEFA0-2FF3-7843-8D07-5255A546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41C4FC-6305-0540-9456-739FD291B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997719-A7F9-FE45-BDF4-CF0BF84D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18F-ED48-FC48-A632-008E5CF099A1}" type="datetimeFigureOut">
              <a:rPr lang="it-IT" smtClean="0"/>
              <a:t>03/06/21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7DA994-AAF5-C64F-BC60-C656539C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78BDA7-E369-6146-9588-0AC6F568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2310-3FB9-FB4C-A615-2A6C5517EE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625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999A7-BF66-1D44-8EA1-E90514B6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6E07D3-42C4-964F-9C3F-0DD96AC44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70106E-DE78-D948-8FDB-2D691F62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18F-ED48-FC48-A632-008E5CF099A1}" type="datetimeFigureOut">
              <a:rPr lang="it-IT" smtClean="0"/>
              <a:t>03/06/21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9459BF-45F1-B140-BA4C-FFC8F4C0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9311BA-FED1-7844-B489-2B50D9AE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2310-3FB9-FB4C-A615-2A6C5517EE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439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26386-758E-0740-8072-E8DA29E7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94A7B9-CA1E-1B4C-B686-EC7799096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015BA1-FB8F-1A4E-AA9C-934920B4C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3BDEF81-976A-F44B-A7EB-DF7D4105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18F-ED48-FC48-A632-008E5CF099A1}" type="datetimeFigureOut">
              <a:rPr lang="it-IT" smtClean="0"/>
              <a:t>03/06/21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7CA1B1-F130-4D41-B707-F9015166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7B17337-8025-CE40-8495-70FC0030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2310-3FB9-FB4C-A615-2A6C5517EE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27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5F5C66-6542-A748-8C60-DDA1D514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6DC4C7-9AAE-984F-91A4-3ADB36D7A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3523DD-F64C-1D4C-A1E9-5AFD98D8E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B328F8D-CAC9-A242-9411-4772838F0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37409D-E13B-7C43-9031-D562AF4CF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DEA72EF-96CC-F447-9500-8EFDD5F0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18F-ED48-FC48-A632-008E5CF099A1}" type="datetimeFigureOut">
              <a:rPr lang="it-IT" smtClean="0"/>
              <a:t>03/06/21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21AA156-4CF3-FC4F-B9C7-2E772F84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BE6354D-8FD6-A74C-B7F0-199A7600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2310-3FB9-FB4C-A615-2A6C5517EE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147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179514-D709-B544-B79F-A1B41ECB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C8F7E-822B-C648-9CFF-3F2A1D37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18F-ED48-FC48-A632-008E5CF099A1}" type="datetimeFigureOut">
              <a:rPr lang="it-IT" smtClean="0"/>
              <a:t>03/06/21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2C3906-1FC3-BE4A-91CF-E2837F73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BA80723-F064-9544-A600-9E6CB801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2310-3FB9-FB4C-A615-2A6C5517EE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480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5CAFF74-7F77-8F4C-85EB-BCF06214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18F-ED48-FC48-A632-008E5CF099A1}" type="datetimeFigureOut">
              <a:rPr lang="it-IT" smtClean="0"/>
              <a:t>03/06/21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29C41D6-9EFC-FF4A-827E-062B6A0C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45CE338-6221-9848-9AC9-346B1022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2310-3FB9-FB4C-A615-2A6C5517EE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286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2077AE-E38F-CE40-BC86-92EBBAD0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2BD375-83FE-6246-AC50-045BB7DFF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D68D6EF-FC2C-9F4D-A974-C6D5AF36D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0D339E-D0BE-CB42-8284-C4DAABDF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18F-ED48-FC48-A632-008E5CF099A1}" type="datetimeFigureOut">
              <a:rPr lang="it-IT" smtClean="0"/>
              <a:t>03/06/21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E24322-4338-1D4E-9968-6FC1440D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9FF545-F26A-184D-9142-B9C28D49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2310-3FB9-FB4C-A615-2A6C5517EE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29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E9216D-AE8C-1A40-92A3-E3F6EDD4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10F05F0-9269-C24C-84E0-E7A3FBF93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7AF8BB-75EA-BB41-AD93-B69FA8F70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373A496-08B9-A143-BCB9-436F3DCE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18F-ED48-FC48-A632-008E5CF099A1}" type="datetimeFigureOut">
              <a:rPr lang="it-IT" smtClean="0"/>
              <a:t>03/06/21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7EE79C-D47A-7845-8F86-5BDB96B8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32479D-33D4-5340-8D23-B7916FF4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2310-3FB9-FB4C-A615-2A6C5517EE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833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F989DB6-ED04-174F-BB1C-1DF820DF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54BE5C-CCC9-D140-99F2-A57C03F6F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01B9B0-15EF-4F44-AE11-6553806FD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E118F-ED48-FC48-A632-008E5CF099A1}" type="datetimeFigureOut">
              <a:rPr lang="it-IT" smtClean="0"/>
              <a:t>03/06/21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2FCE16-7EBF-7749-97F4-F1FC0350E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85D7D7-D210-FE4F-BE7A-A54F3FAB9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F2310-3FB9-FB4C-A615-2A6C5517EE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27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93E6458-A69A-794A-B704-B66CB2638407}"/>
              </a:ext>
            </a:extLst>
          </p:cNvPr>
          <p:cNvSpPr/>
          <p:nvPr/>
        </p:nvSpPr>
        <p:spPr>
          <a:xfrm>
            <a:off x="325820" y="191741"/>
            <a:ext cx="10651524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900" dirty="0"/>
              <a:t>VOLUME =  9.7698795e+06  MM^3</a:t>
            </a:r>
          </a:p>
          <a:p>
            <a:r>
              <a:rPr lang="it-IT" sz="900" dirty="0"/>
              <a:t>SURFACE AREA =  4.5454505e+06  MM^2</a:t>
            </a:r>
          </a:p>
          <a:p>
            <a:r>
              <a:rPr lang="it-IT" sz="900" dirty="0"/>
              <a:t>AVERAGE DENSITY =  2.1672039e-06 KILOGRAM / MM^3</a:t>
            </a:r>
          </a:p>
          <a:p>
            <a:r>
              <a:rPr lang="it-IT" sz="900" dirty="0"/>
              <a:t>MASS =  2.1173321e+01 KILOGRAM </a:t>
            </a:r>
          </a:p>
          <a:p>
            <a:endParaRPr lang="it-IT" sz="900" dirty="0"/>
          </a:p>
          <a:p>
            <a:r>
              <a:rPr lang="it-IT" sz="900" dirty="0"/>
              <a:t>CENTER OF GRAVITY with </a:t>
            </a:r>
            <a:r>
              <a:rPr lang="it-IT" sz="900" dirty="0" err="1"/>
              <a:t>respect</a:t>
            </a:r>
            <a:r>
              <a:rPr lang="it-IT" sz="900" dirty="0"/>
              <a:t> to BODY_SYS coordinate frame:</a:t>
            </a:r>
          </a:p>
          <a:p>
            <a:r>
              <a:rPr lang="it-IT" sz="900" dirty="0"/>
              <a:t>X   Y   </a:t>
            </a:r>
            <a:r>
              <a:rPr lang="it-IT" sz="900" dirty="0" err="1"/>
              <a:t>Z</a:t>
            </a:r>
            <a:r>
              <a:rPr lang="it-IT" sz="900" dirty="0"/>
              <a:t>    -2.4530316e-01  1.1726402e+00  2.6549449e+02  MM</a:t>
            </a:r>
          </a:p>
          <a:p>
            <a:endParaRPr lang="it-IT" sz="900" dirty="0"/>
          </a:p>
          <a:p>
            <a:r>
              <a:rPr lang="it-IT" sz="900" dirty="0"/>
              <a:t>INERTIA with </a:t>
            </a:r>
            <a:r>
              <a:rPr lang="it-IT" sz="900" dirty="0" err="1"/>
              <a:t>respect</a:t>
            </a:r>
            <a:r>
              <a:rPr lang="it-IT" sz="900" dirty="0"/>
              <a:t> to BODY_SYS coordinate frame:  (KILOGRAM * MM^2)</a:t>
            </a:r>
          </a:p>
          <a:p>
            <a:endParaRPr lang="it-IT" sz="900" dirty="0"/>
          </a:p>
          <a:p>
            <a:r>
              <a:rPr lang="it-IT" sz="900" dirty="0"/>
              <a:t>INERTIA TENSOR:</a:t>
            </a:r>
          </a:p>
          <a:p>
            <a:r>
              <a:rPr lang="it-IT" sz="900" dirty="0" err="1"/>
              <a:t>Ixx</a:t>
            </a:r>
            <a:r>
              <a:rPr lang="it-IT" sz="900" dirty="0"/>
              <a:t> </a:t>
            </a:r>
            <a:r>
              <a:rPr lang="it-IT" sz="900" dirty="0" err="1"/>
              <a:t>Ixy</a:t>
            </a:r>
            <a:r>
              <a:rPr lang="it-IT" sz="900" dirty="0"/>
              <a:t> </a:t>
            </a:r>
            <a:r>
              <a:rPr lang="it-IT" sz="900" dirty="0" err="1"/>
              <a:t>Ixz</a:t>
            </a:r>
            <a:r>
              <a:rPr lang="it-IT" sz="900" dirty="0"/>
              <a:t>  3.3546678e+06 -5.5712339e+02 -1.3427256e+04</a:t>
            </a:r>
          </a:p>
          <a:p>
            <a:r>
              <a:rPr lang="it-IT" sz="900" dirty="0" err="1"/>
              <a:t>Iyx</a:t>
            </a:r>
            <a:r>
              <a:rPr lang="it-IT" sz="900" dirty="0"/>
              <a:t> </a:t>
            </a:r>
            <a:r>
              <a:rPr lang="it-IT" sz="900" dirty="0" err="1"/>
              <a:t>Iyy</a:t>
            </a:r>
            <a:r>
              <a:rPr lang="it-IT" sz="900" dirty="0"/>
              <a:t> </a:t>
            </a:r>
            <a:r>
              <a:rPr lang="it-IT" sz="900" dirty="0" err="1"/>
              <a:t>Iyz</a:t>
            </a:r>
            <a:r>
              <a:rPr lang="it-IT" sz="900" dirty="0"/>
              <a:t> -5.5712339e+02  3.1933458e+06 -2.2806672e+03</a:t>
            </a:r>
          </a:p>
          <a:p>
            <a:r>
              <a:rPr lang="it-IT" sz="900" dirty="0" err="1"/>
              <a:t>Izx</a:t>
            </a:r>
            <a:r>
              <a:rPr lang="it-IT" sz="900" dirty="0"/>
              <a:t> </a:t>
            </a:r>
            <a:r>
              <a:rPr lang="it-IT" sz="900" dirty="0" err="1"/>
              <a:t>Izy</a:t>
            </a:r>
            <a:r>
              <a:rPr lang="it-IT" sz="900" dirty="0"/>
              <a:t> </a:t>
            </a:r>
            <a:r>
              <a:rPr lang="it-IT" sz="900" dirty="0" err="1"/>
              <a:t>Izz</a:t>
            </a:r>
            <a:r>
              <a:rPr lang="it-IT" sz="900" dirty="0"/>
              <a:t> -1.3427256e+04 -2.2806672e+03  2.1998895e+05</a:t>
            </a:r>
          </a:p>
          <a:p>
            <a:endParaRPr lang="it-IT" sz="900" dirty="0"/>
          </a:p>
          <a:p>
            <a:r>
              <a:rPr lang="it-IT" sz="900" dirty="0"/>
              <a:t>INERTIA </a:t>
            </a:r>
            <a:r>
              <a:rPr lang="it-IT" sz="900" dirty="0" err="1"/>
              <a:t>at</a:t>
            </a:r>
            <a:r>
              <a:rPr lang="it-IT" sz="900" dirty="0"/>
              <a:t> CENTER OF GRAVITY with </a:t>
            </a:r>
            <a:r>
              <a:rPr lang="it-IT" sz="900" dirty="0" err="1"/>
              <a:t>respect</a:t>
            </a:r>
            <a:r>
              <a:rPr lang="it-IT" sz="900" dirty="0"/>
              <a:t> to BODY_SYS coordinate frame:  (KILOGRAM * MM^2)</a:t>
            </a:r>
          </a:p>
          <a:p>
            <a:endParaRPr lang="it-IT" sz="900" dirty="0"/>
          </a:p>
          <a:p>
            <a:r>
              <a:rPr lang="it-IT" sz="900" dirty="0"/>
              <a:t>INERTIA TENSOR:</a:t>
            </a:r>
          </a:p>
          <a:p>
            <a:r>
              <a:rPr lang="it-IT" sz="900" dirty="0" err="1"/>
              <a:t>Ixx</a:t>
            </a:r>
            <a:r>
              <a:rPr lang="it-IT" sz="900" dirty="0"/>
              <a:t> </a:t>
            </a:r>
            <a:r>
              <a:rPr lang="it-IT" sz="900" dirty="0" err="1"/>
              <a:t>Ixy</a:t>
            </a:r>
            <a:r>
              <a:rPr lang="it-IT" sz="900" dirty="0"/>
              <a:t> </a:t>
            </a:r>
            <a:r>
              <a:rPr lang="it-IT" sz="900" dirty="0" err="1"/>
              <a:t>Ixz</a:t>
            </a:r>
            <a:r>
              <a:rPr lang="it-IT" sz="900" dirty="0"/>
              <a:t>  1.8621879e+06 -5.6321395e+02 -1.4806203e+04</a:t>
            </a:r>
          </a:p>
          <a:p>
            <a:r>
              <a:rPr lang="it-IT" sz="900" dirty="0" err="1"/>
              <a:t>Iyx</a:t>
            </a:r>
            <a:r>
              <a:rPr lang="it-IT" sz="900" dirty="0"/>
              <a:t> </a:t>
            </a:r>
            <a:r>
              <a:rPr lang="it-IT" sz="900" dirty="0" err="1"/>
              <a:t>Iyy</a:t>
            </a:r>
            <a:r>
              <a:rPr lang="it-IT" sz="900" dirty="0"/>
              <a:t> </a:t>
            </a:r>
            <a:r>
              <a:rPr lang="it-IT" sz="900" dirty="0" err="1"/>
              <a:t>Iyz</a:t>
            </a:r>
            <a:r>
              <a:rPr lang="it-IT" sz="900" dirty="0"/>
              <a:t> -5.6321395e+02  1.7008938e+06  4.3112127e+03</a:t>
            </a:r>
          </a:p>
          <a:p>
            <a:r>
              <a:rPr lang="it-IT" sz="900" dirty="0" err="1"/>
              <a:t>Izx</a:t>
            </a:r>
            <a:r>
              <a:rPr lang="it-IT" sz="900" dirty="0"/>
              <a:t> </a:t>
            </a:r>
            <a:r>
              <a:rPr lang="it-IT" sz="900" dirty="0" err="1"/>
              <a:t>Izy</a:t>
            </a:r>
            <a:r>
              <a:rPr lang="it-IT" sz="900" dirty="0"/>
              <a:t> </a:t>
            </a:r>
            <a:r>
              <a:rPr lang="it-IT" sz="900" dirty="0" err="1"/>
              <a:t>Izz</a:t>
            </a:r>
            <a:r>
              <a:rPr lang="it-IT" sz="900" dirty="0"/>
              <a:t> -1.4806203e+04  4.3112127e+03  2.1995856e+05</a:t>
            </a:r>
          </a:p>
          <a:p>
            <a:endParaRPr lang="it-IT" sz="900" dirty="0"/>
          </a:p>
          <a:p>
            <a:r>
              <a:rPr lang="it-IT" sz="900" dirty="0"/>
              <a:t>PRINCIPAL MOMENTS OF INERTIA:  (KILOGRAM * MM^2)</a:t>
            </a:r>
          </a:p>
          <a:p>
            <a:r>
              <a:rPr lang="it-IT" sz="900" dirty="0"/>
              <a:t>I1  I2  I3   2.1981256e+05  1.7009040e+06  1.8623236e+06</a:t>
            </a:r>
          </a:p>
          <a:p>
            <a:endParaRPr lang="it-IT" sz="900" dirty="0"/>
          </a:p>
          <a:p>
            <a:r>
              <a:rPr lang="it-IT" sz="900" dirty="0"/>
              <a:t>ROTATION MATRIX from BODY_SYS </a:t>
            </a:r>
            <a:r>
              <a:rPr lang="it-IT" sz="900" dirty="0" err="1"/>
              <a:t>orientation</a:t>
            </a:r>
            <a:r>
              <a:rPr lang="it-IT" sz="900" dirty="0"/>
              <a:t> to PRINCIPAL AXES:</a:t>
            </a:r>
          </a:p>
          <a:p>
            <a:r>
              <a:rPr lang="it-IT" sz="900" dirty="0"/>
              <a:t>       0.00901        0.00376       -0.99995</a:t>
            </a:r>
          </a:p>
          <a:p>
            <a:r>
              <a:rPr lang="it-IT" sz="900" dirty="0"/>
              <a:t>      -0.00291        0.99999        0.00373</a:t>
            </a:r>
          </a:p>
          <a:p>
            <a:r>
              <a:rPr lang="it-IT" sz="900" dirty="0"/>
              <a:t>       0.99996        0.00287        0.00902</a:t>
            </a:r>
          </a:p>
          <a:p>
            <a:endParaRPr lang="it-IT" sz="900" dirty="0"/>
          </a:p>
          <a:p>
            <a:r>
              <a:rPr lang="it-IT" sz="900" dirty="0"/>
              <a:t>ROTATION ANGLES from BODY_SYS </a:t>
            </a:r>
            <a:r>
              <a:rPr lang="it-IT" sz="900" dirty="0" err="1"/>
              <a:t>orientation</a:t>
            </a:r>
            <a:r>
              <a:rPr lang="it-IT" sz="900" dirty="0"/>
              <a:t> to PRINCIPAL AXES (</a:t>
            </a:r>
            <a:r>
              <a:rPr lang="it-IT" sz="900" dirty="0" err="1"/>
              <a:t>degrees</a:t>
            </a:r>
            <a:r>
              <a:rPr lang="it-IT" sz="900" dirty="0"/>
              <a:t>):</a:t>
            </a:r>
          </a:p>
          <a:p>
            <a:r>
              <a:rPr lang="it-IT" sz="900" dirty="0" err="1"/>
              <a:t>angles</a:t>
            </a:r>
            <a:r>
              <a:rPr lang="it-IT" sz="900" dirty="0"/>
              <a:t> </a:t>
            </a:r>
            <a:r>
              <a:rPr lang="it-IT" sz="900" dirty="0" err="1"/>
              <a:t>about</a:t>
            </a:r>
            <a:r>
              <a:rPr lang="it-IT" sz="900" dirty="0"/>
              <a:t> x  y  </a:t>
            </a:r>
            <a:r>
              <a:rPr lang="it-IT" sz="900" dirty="0" err="1"/>
              <a:t>z</a:t>
            </a:r>
            <a:r>
              <a:rPr lang="it-IT" sz="900" dirty="0"/>
              <a:t> -22.455        -89.441        -22.620 </a:t>
            </a:r>
          </a:p>
          <a:p>
            <a:endParaRPr lang="it-IT" sz="900" dirty="0"/>
          </a:p>
          <a:p>
            <a:r>
              <a:rPr lang="it-IT" sz="900" dirty="0"/>
              <a:t>RADII OF GYRATION with </a:t>
            </a:r>
            <a:r>
              <a:rPr lang="it-IT" sz="900" dirty="0" err="1"/>
              <a:t>respect</a:t>
            </a:r>
            <a:r>
              <a:rPr lang="it-IT" sz="900" dirty="0"/>
              <a:t> to PRINCIPAL AXES:</a:t>
            </a:r>
          </a:p>
          <a:p>
            <a:r>
              <a:rPr lang="it-IT" sz="900" dirty="0"/>
              <a:t>R1  R2  R3 1.0189005e+02  2.8342974e+02  2.9657400e+02  MM</a:t>
            </a:r>
          </a:p>
          <a:p>
            <a:endParaRPr lang="it-IT" sz="900" dirty="0"/>
          </a:p>
          <a:p>
            <a:r>
              <a:rPr lang="it-IT" sz="900" dirty="0"/>
              <a:t>---------------------------------------------</a:t>
            </a:r>
          </a:p>
          <a:p>
            <a:endParaRPr lang="it-IT" sz="900" dirty="0"/>
          </a:p>
          <a:p>
            <a:r>
              <a:rPr lang="it-IT" sz="900" dirty="0"/>
              <a:t>MASS PROPERTIES OF COMPONENTS OF THE ASSEMBLY</a:t>
            </a:r>
          </a:p>
          <a:p>
            <a:r>
              <a:rPr lang="it-IT" sz="900" dirty="0"/>
              <a:t>(in </a:t>
            </a:r>
            <a:r>
              <a:rPr lang="it-IT" sz="900" dirty="0" err="1"/>
              <a:t>assembly</a:t>
            </a:r>
            <a:r>
              <a:rPr lang="it-IT" sz="900" dirty="0"/>
              <a:t> </a:t>
            </a:r>
            <a:r>
              <a:rPr lang="it-IT" sz="900" dirty="0" err="1"/>
              <a:t>units</a:t>
            </a:r>
            <a:r>
              <a:rPr lang="it-IT" sz="900" dirty="0"/>
              <a:t> and the BODY_SYS coordinate frame)</a:t>
            </a:r>
          </a:p>
          <a:p>
            <a:endParaRPr lang="it-IT" sz="900" dirty="0"/>
          </a:p>
          <a:p>
            <a:r>
              <a:rPr lang="it-IT" sz="900" dirty="0"/>
              <a:t>   DENSITY             MASS          C.G.:  X        Y         </a:t>
            </a:r>
            <a:r>
              <a:rPr lang="it-IT" sz="900" dirty="0" err="1"/>
              <a:t>Z</a:t>
            </a:r>
            <a:endParaRPr lang="it-IT" sz="900" dirty="0"/>
          </a:p>
          <a:p>
            <a:endParaRPr lang="it-IT" sz="900" dirty="0"/>
          </a:p>
          <a:p>
            <a:r>
              <a:rPr lang="it-IT" sz="900" dirty="0"/>
              <a:t>                      EGO2_MBASE            MATERIAL:                              UNKNOWN</a:t>
            </a:r>
          </a:p>
          <a:p>
            <a:r>
              <a:rPr lang="it-IT" sz="900" dirty="0"/>
              <a:t>         1.88027e-06  1.42456e+01 -1.32698e+00  1.71417e+00  8.25453e+01</a:t>
            </a:r>
          </a:p>
          <a:p>
            <a:r>
              <a:rPr lang="it-IT" sz="900" dirty="0"/>
              <a:t>                   MTEG100_TORSO            MATERIAL:                              UNKNOWN</a:t>
            </a:r>
          </a:p>
          <a:p>
            <a:r>
              <a:rPr lang="it-IT" sz="900" dirty="0"/>
              <a:t>         3.15826e-06  6.92772e+00  1.97897e+00  5.90742e-02  6.41696e+02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11734A1-6DD2-6A48-B7FC-084505737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200" y="0"/>
            <a:ext cx="4708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67FB58E1-EC52-D64F-BB3B-21C4362928AD}"/>
              </a:ext>
            </a:extLst>
          </p:cNvPr>
          <p:cNvSpPr/>
          <p:nvPr/>
        </p:nvSpPr>
        <p:spPr>
          <a:xfrm>
            <a:off x="292443" y="125781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Advanced </a:t>
            </a:r>
            <a:r>
              <a:rPr lang="it-IT" dirty="0" err="1"/>
              <a:t>Measure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  <a:p>
            <a:r>
              <a:rPr lang="it-IT" dirty="0"/>
              <a:t>========================================</a:t>
            </a:r>
          </a:p>
          <a:p>
            <a:endParaRPr lang="it-IT" dirty="0"/>
          </a:p>
          <a:p>
            <a:r>
              <a:rPr lang="it-IT" dirty="0"/>
              <a:t>BODY_SYS:F5(CSYS)</a:t>
            </a:r>
          </a:p>
          <a:p>
            <a:r>
              <a:rPr lang="it-IT" dirty="0"/>
              <a:t>----------------------------------------</a:t>
            </a:r>
          </a:p>
          <a:p>
            <a:r>
              <a:rPr lang="it-IT" dirty="0"/>
              <a:t>X = 0.0000000000</a:t>
            </a:r>
          </a:p>
          <a:p>
            <a:r>
              <a:rPr lang="it-IT" dirty="0"/>
              <a:t>Y = 0.0000000000</a:t>
            </a:r>
          </a:p>
          <a:p>
            <a:r>
              <a:rPr lang="it-IT" dirty="0" err="1"/>
              <a:t>Z</a:t>
            </a:r>
            <a:r>
              <a:rPr lang="it-IT" dirty="0"/>
              <a:t> = 0.0000000000</a:t>
            </a:r>
          </a:p>
          <a:p>
            <a:endParaRPr lang="it-IT" dirty="0"/>
          </a:p>
          <a:p>
            <a:r>
              <a:rPr lang="it-IT" dirty="0"/>
              <a:t>ARM_L_SYS:F9(CSYS)</a:t>
            </a:r>
          </a:p>
          <a:p>
            <a:r>
              <a:rPr lang="it-IT" dirty="0"/>
              <a:t>----------------------------------------</a:t>
            </a:r>
          </a:p>
          <a:p>
            <a:r>
              <a:rPr lang="it-IT" dirty="0"/>
              <a:t>X = -145.290</a:t>
            </a:r>
          </a:p>
          <a:p>
            <a:r>
              <a:rPr lang="it-IT" dirty="0"/>
              <a:t>Y = 668.027</a:t>
            </a:r>
          </a:p>
          <a:p>
            <a:r>
              <a:rPr lang="it-IT" dirty="0" err="1"/>
              <a:t>Z</a:t>
            </a:r>
            <a:r>
              <a:rPr lang="it-IT" dirty="0"/>
              <a:t> = -15.2252</a:t>
            </a:r>
          </a:p>
          <a:p>
            <a:endParaRPr lang="it-IT" dirty="0"/>
          </a:p>
          <a:p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References</a:t>
            </a:r>
            <a:endParaRPr lang="it-IT" dirty="0"/>
          </a:p>
          <a:p>
            <a:r>
              <a:rPr lang="it-IT" dirty="0"/>
              <a:t>----------------------------------------</a:t>
            </a:r>
          </a:p>
          <a:p>
            <a:r>
              <a:rPr lang="it-IT" dirty="0" err="1"/>
              <a:t>Distance</a:t>
            </a:r>
            <a:r>
              <a:rPr lang="it-IT" dirty="0"/>
              <a:t> = 683.814 mm</a:t>
            </a:r>
          </a:p>
          <a:p>
            <a:r>
              <a:rPr lang="it-IT" dirty="0" err="1"/>
              <a:t>Transformation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=</a:t>
            </a:r>
          </a:p>
          <a:p>
            <a:r>
              <a:rPr lang="it-IT" dirty="0"/>
              <a:t>0.984808 0.000000 0.173648 15.225205</a:t>
            </a:r>
          </a:p>
          <a:p>
            <a:r>
              <a:rPr lang="it-IT" dirty="0"/>
              <a:t>-0.171010 0.173648 0.969846 145.290291</a:t>
            </a:r>
          </a:p>
          <a:p>
            <a:r>
              <a:rPr lang="it-IT" dirty="0"/>
              <a:t>-0.030154 -0.984808 0.171010 668.026953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53B52EF-6187-BB45-B99D-029CDDA00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83" y="0"/>
            <a:ext cx="5066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6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CE007FA-2631-E74D-A055-CD88D4CD24D1}"/>
              </a:ext>
            </a:extLst>
          </p:cNvPr>
          <p:cNvSpPr/>
          <p:nvPr/>
        </p:nvSpPr>
        <p:spPr>
          <a:xfrm>
            <a:off x="119449" y="150495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Advanced </a:t>
            </a:r>
            <a:r>
              <a:rPr lang="it-IT" dirty="0" err="1"/>
              <a:t>Measure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  <a:p>
            <a:r>
              <a:rPr lang="it-IT" dirty="0"/>
              <a:t>========================================</a:t>
            </a:r>
          </a:p>
          <a:p>
            <a:endParaRPr lang="it-IT" dirty="0"/>
          </a:p>
          <a:p>
            <a:r>
              <a:rPr lang="it-IT" dirty="0"/>
              <a:t>BODY_SYS:F5(CSYS)</a:t>
            </a:r>
          </a:p>
          <a:p>
            <a:r>
              <a:rPr lang="it-IT" dirty="0"/>
              <a:t>----------------------------------------</a:t>
            </a:r>
          </a:p>
          <a:p>
            <a:r>
              <a:rPr lang="it-IT" dirty="0"/>
              <a:t>X = 0.0000000000</a:t>
            </a:r>
          </a:p>
          <a:p>
            <a:r>
              <a:rPr lang="it-IT" dirty="0"/>
              <a:t>Y = 0.0000000000</a:t>
            </a:r>
          </a:p>
          <a:p>
            <a:r>
              <a:rPr lang="it-IT" dirty="0" err="1"/>
              <a:t>Z</a:t>
            </a:r>
            <a:r>
              <a:rPr lang="it-IT" dirty="0"/>
              <a:t> = 0.0000000000</a:t>
            </a:r>
          </a:p>
          <a:p>
            <a:endParaRPr lang="it-IT" dirty="0"/>
          </a:p>
          <a:p>
            <a:r>
              <a:rPr lang="it-IT" dirty="0"/>
              <a:t>ARM_R_SYS:F10(CSYS)</a:t>
            </a:r>
          </a:p>
          <a:p>
            <a:r>
              <a:rPr lang="it-IT" dirty="0"/>
              <a:t>----------------------------------------</a:t>
            </a:r>
          </a:p>
          <a:p>
            <a:r>
              <a:rPr lang="it-IT" dirty="0"/>
              <a:t>X = 145.290</a:t>
            </a:r>
          </a:p>
          <a:p>
            <a:r>
              <a:rPr lang="it-IT" dirty="0"/>
              <a:t>Y = 668.027</a:t>
            </a:r>
          </a:p>
          <a:p>
            <a:r>
              <a:rPr lang="it-IT" dirty="0" err="1"/>
              <a:t>Z</a:t>
            </a:r>
            <a:r>
              <a:rPr lang="it-IT" dirty="0"/>
              <a:t> = -15.2252</a:t>
            </a:r>
          </a:p>
          <a:p>
            <a:endParaRPr lang="it-IT" dirty="0"/>
          </a:p>
          <a:p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References</a:t>
            </a:r>
            <a:endParaRPr lang="it-IT" dirty="0"/>
          </a:p>
          <a:p>
            <a:r>
              <a:rPr lang="it-IT" dirty="0"/>
              <a:t>----------------------------------------</a:t>
            </a:r>
          </a:p>
          <a:p>
            <a:r>
              <a:rPr lang="it-IT" dirty="0" err="1"/>
              <a:t>Distance</a:t>
            </a:r>
            <a:r>
              <a:rPr lang="it-IT" dirty="0"/>
              <a:t> = 683.814 mm</a:t>
            </a:r>
          </a:p>
          <a:p>
            <a:r>
              <a:rPr lang="it-IT" dirty="0" err="1"/>
              <a:t>Transformation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=</a:t>
            </a:r>
          </a:p>
          <a:p>
            <a:r>
              <a:rPr lang="it-IT" dirty="0"/>
              <a:t>0.984808 -0.000000 0.173648 15.225205</a:t>
            </a:r>
          </a:p>
          <a:p>
            <a:r>
              <a:rPr lang="it-IT" dirty="0"/>
              <a:t>0.171010 0.173648 -0.969846 -145.290291</a:t>
            </a:r>
          </a:p>
          <a:p>
            <a:r>
              <a:rPr lang="it-IT" dirty="0"/>
              <a:t>-0.030154 0.984808 0.171010 668.026953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D74B7BE-C27C-CD4B-975C-DE32AF999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484" y="0"/>
            <a:ext cx="508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8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3827B41-8E79-B941-AF6D-D0DE620856CB}"/>
              </a:ext>
            </a:extLst>
          </p:cNvPr>
          <p:cNvSpPr/>
          <p:nvPr/>
        </p:nvSpPr>
        <p:spPr>
          <a:xfrm>
            <a:off x="181232" y="335845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Advanced </a:t>
            </a:r>
            <a:r>
              <a:rPr lang="it-IT" dirty="0" err="1"/>
              <a:t>Measure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  <a:p>
            <a:r>
              <a:rPr lang="it-IT" dirty="0"/>
              <a:t>========================================</a:t>
            </a:r>
          </a:p>
          <a:p>
            <a:endParaRPr lang="it-IT" dirty="0"/>
          </a:p>
          <a:p>
            <a:r>
              <a:rPr lang="it-IT" dirty="0"/>
              <a:t>BODY_SYS:F5(CSYS)</a:t>
            </a:r>
          </a:p>
          <a:p>
            <a:r>
              <a:rPr lang="it-IT" dirty="0"/>
              <a:t>----------------------------------------</a:t>
            </a:r>
          </a:p>
          <a:p>
            <a:r>
              <a:rPr lang="it-IT" dirty="0"/>
              <a:t>X = 0.0000000000</a:t>
            </a:r>
          </a:p>
          <a:p>
            <a:r>
              <a:rPr lang="it-IT" dirty="0"/>
              <a:t>Y = 0.0000000000</a:t>
            </a:r>
          </a:p>
          <a:p>
            <a:r>
              <a:rPr lang="it-IT" dirty="0" err="1"/>
              <a:t>Z</a:t>
            </a:r>
            <a:r>
              <a:rPr lang="it-IT" dirty="0"/>
              <a:t> = 0.0000000000</a:t>
            </a:r>
          </a:p>
          <a:p>
            <a:endParaRPr lang="it-IT" dirty="0"/>
          </a:p>
          <a:p>
            <a:r>
              <a:rPr lang="it-IT" dirty="0"/>
              <a:t>HEAD_INTERFACE:F11(CSYS)</a:t>
            </a:r>
          </a:p>
          <a:p>
            <a:r>
              <a:rPr lang="it-IT" dirty="0"/>
              <a:t>----------------------------------------</a:t>
            </a:r>
          </a:p>
          <a:p>
            <a:r>
              <a:rPr lang="it-IT" dirty="0"/>
              <a:t>X = 0.0000000000</a:t>
            </a:r>
          </a:p>
          <a:p>
            <a:r>
              <a:rPr lang="it-IT" dirty="0"/>
              <a:t>Y = 698.500</a:t>
            </a:r>
          </a:p>
          <a:p>
            <a:r>
              <a:rPr lang="it-IT" dirty="0" err="1"/>
              <a:t>Z</a:t>
            </a:r>
            <a:r>
              <a:rPr lang="it-IT" dirty="0"/>
              <a:t> = 0.0000000000</a:t>
            </a:r>
          </a:p>
          <a:p>
            <a:endParaRPr lang="it-IT" dirty="0"/>
          </a:p>
          <a:p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References</a:t>
            </a:r>
            <a:endParaRPr lang="it-IT" dirty="0"/>
          </a:p>
          <a:p>
            <a:r>
              <a:rPr lang="it-IT" dirty="0"/>
              <a:t>----------------------------------------</a:t>
            </a:r>
          </a:p>
          <a:p>
            <a:r>
              <a:rPr lang="it-IT" dirty="0" err="1"/>
              <a:t>Distance</a:t>
            </a:r>
            <a:r>
              <a:rPr lang="it-IT" dirty="0"/>
              <a:t> = 698.500 mm</a:t>
            </a:r>
          </a:p>
          <a:p>
            <a:r>
              <a:rPr lang="it-IT" dirty="0" err="1"/>
              <a:t>Transformation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=</a:t>
            </a:r>
          </a:p>
          <a:p>
            <a:r>
              <a:rPr lang="it-IT" dirty="0"/>
              <a:t>1.000000 0.000000 0.000000 0.000000</a:t>
            </a:r>
          </a:p>
          <a:p>
            <a:r>
              <a:rPr lang="it-IT" dirty="0"/>
              <a:t>0.000000 1.000000 0.000000 0.000000</a:t>
            </a:r>
          </a:p>
          <a:p>
            <a:r>
              <a:rPr lang="it-IT" dirty="0"/>
              <a:t>0.000000 0.000000 1.000000 698.500000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4E8775-EAF7-744A-B9F6-D5ADB3C21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617" y="0"/>
            <a:ext cx="5055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2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DF4353C-6891-0646-B1F0-1F667822F898}"/>
              </a:ext>
            </a:extLst>
          </p:cNvPr>
          <p:cNvSpPr/>
          <p:nvPr/>
        </p:nvSpPr>
        <p:spPr>
          <a:xfrm>
            <a:off x="210207" y="136149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Advanced </a:t>
            </a:r>
            <a:r>
              <a:rPr lang="it-IT" dirty="0" err="1"/>
              <a:t>Measure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  <a:p>
            <a:r>
              <a:rPr lang="it-IT" dirty="0"/>
              <a:t>========================================</a:t>
            </a:r>
          </a:p>
          <a:p>
            <a:endParaRPr lang="it-IT" dirty="0"/>
          </a:p>
          <a:p>
            <a:r>
              <a:rPr lang="it-IT" dirty="0"/>
              <a:t>BODY_SYS:F5(CSYS)</a:t>
            </a:r>
          </a:p>
          <a:p>
            <a:r>
              <a:rPr lang="it-IT" dirty="0"/>
              <a:t>----------------------------------------</a:t>
            </a:r>
          </a:p>
          <a:p>
            <a:r>
              <a:rPr lang="it-IT" dirty="0"/>
              <a:t>X = 0.0000000000</a:t>
            </a:r>
          </a:p>
          <a:p>
            <a:r>
              <a:rPr lang="it-IT" dirty="0"/>
              <a:t>Y = 0.0000000000</a:t>
            </a:r>
          </a:p>
          <a:p>
            <a:r>
              <a:rPr lang="it-IT" dirty="0" err="1"/>
              <a:t>Z</a:t>
            </a:r>
            <a:r>
              <a:rPr lang="it-IT" dirty="0"/>
              <a:t> = 0.0000000000</a:t>
            </a:r>
          </a:p>
          <a:p>
            <a:endParaRPr lang="it-IT" dirty="0"/>
          </a:p>
          <a:p>
            <a:r>
              <a:rPr lang="it-IT" dirty="0"/>
              <a:t>HEAD_INTERFACE:F43(CSYS):MTEG102_HEAD</a:t>
            </a:r>
          </a:p>
          <a:p>
            <a:r>
              <a:rPr lang="it-IT" dirty="0"/>
              <a:t>----------------------------------------</a:t>
            </a:r>
          </a:p>
          <a:p>
            <a:r>
              <a:rPr lang="it-IT" dirty="0"/>
              <a:t>X = 0.0000000000</a:t>
            </a:r>
          </a:p>
          <a:p>
            <a:r>
              <a:rPr lang="it-IT" dirty="0"/>
              <a:t>Y = 753.477</a:t>
            </a:r>
          </a:p>
          <a:p>
            <a:r>
              <a:rPr lang="it-IT" dirty="0" err="1"/>
              <a:t>Z</a:t>
            </a:r>
            <a:r>
              <a:rPr lang="it-IT" dirty="0"/>
              <a:t> = 0.0000000000</a:t>
            </a:r>
          </a:p>
          <a:p>
            <a:endParaRPr lang="it-IT" dirty="0"/>
          </a:p>
          <a:p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References</a:t>
            </a:r>
            <a:endParaRPr lang="it-IT" dirty="0"/>
          </a:p>
          <a:p>
            <a:r>
              <a:rPr lang="it-IT" dirty="0"/>
              <a:t>----------------------------------------</a:t>
            </a:r>
          </a:p>
          <a:p>
            <a:r>
              <a:rPr lang="it-IT" dirty="0" err="1"/>
              <a:t>Distance</a:t>
            </a:r>
            <a:r>
              <a:rPr lang="it-IT" dirty="0"/>
              <a:t> = 753.477 mm</a:t>
            </a:r>
          </a:p>
          <a:p>
            <a:r>
              <a:rPr lang="it-IT" dirty="0" err="1"/>
              <a:t>Transformation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=</a:t>
            </a:r>
          </a:p>
          <a:p>
            <a:r>
              <a:rPr lang="it-IT" dirty="0"/>
              <a:t>1.000000 0.000000 -0.000000 -0.000000</a:t>
            </a:r>
          </a:p>
          <a:p>
            <a:r>
              <a:rPr lang="it-IT" dirty="0"/>
              <a:t>-0.000000 1.000000 -0.000000 0.000000</a:t>
            </a:r>
          </a:p>
          <a:p>
            <a:r>
              <a:rPr lang="it-IT" dirty="0"/>
              <a:t>-0.000000 0.000000 1.000000 753.476858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892FAB-D972-A54C-A649-375AE6962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142" y="0"/>
            <a:ext cx="5208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3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F2631B2-35F9-454B-9CAE-4FA02ED56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422" y="0"/>
            <a:ext cx="6417578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E95C8012-E595-9F4C-BBC4-7F8B2E211A99}"/>
              </a:ext>
            </a:extLst>
          </p:cNvPr>
          <p:cNvSpPr/>
          <p:nvPr/>
        </p:nvSpPr>
        <p:spPr>
          <a:xfrm>
            <a:off x="0" y="0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῁ˊ</a:t>
            </a:r>
          </a:p>
          <a:p>
            <a:r>
              <a:rPr lang="it-IT" dirty="0"/>
              <a:t>========================================</a:t>
            </a:r>
          </a:p>
          <a:p>
            <a:endParaRPr lang="it-IT" dirty="0"/>
          </a:p>
          <a:p>
            <a:r>
              <a:rPr lang="it-IT" dirty="0"/>
              <a:t>BODY_SYS:F5(CSYS)</a:t>
            </a:r>
          </a:p>
          <a:p>
            <a:r>
              <a:rPr lang="it-IT" dirty="0"/>
              <a:t>----------------------------------------</a:t>
            </a:r>
          </a:p>
          <a:p>
            <a:r>
              <a:rPr lang="it-IT" dirty="0"/>
              <a:t>X = 0.0000000000</a:t>
            </a:r>
          </a:p>
          <a:p>
            <a:r>
              <a:rPr lang="it-IT" dirty="0"/>
              <a:t>Y = 0.0000000000</a:t>
            </a:r>
          </a:p>
          <a:p>
            <a:r>
              <a:rPr lang="it-IT" dirty="0" err="1"/>
              <a:t>Z</a:t>
            </a:r>
            <a:r>
              <a:rPr lang="it-IT" dirty="0"/>
              <a:t> = 0.0000000000</a:t>
            </a:r>
          </a:p>
          <a:p>
            <a:endParaRPr lang="it-IT" dirty="0"/>
          </a:p>
          <a:p>
            <a:r>
              <a:rPr lang="it-IT" dirty="0"/>
              <a:t>LIDAR_INTERFACE:F7(CSYS):RPLIDAR_A2_SLAMTEC</a:t>
            </a:r>
          </a:p>
          <a:p>
            <a:r>
              <a:rPr lang="it-IT" dirty="0"/>
              <a:t>----------------------------------------</a:t>
            </a:r>
          </a:p>
          <a:p>
            <a:r>
              <a:rPr lang="it-IT" dirty="0"/>
              <a:t>X = 0.0000000000</a:t>
            </a:r>
          </a:p>
          <a:p>
            <a:r>
              <a:rPr lang="it-IT" dirty="0"/>
              <a:t>Y = 116.000</a:t>
            </a:r>
          </a:p>
          <a:p>
            <a:r>
              <a:rPr lang="it-IT" dirty="0" err="1"/>
              <a:t>Z</a:t>
            </a:r>
            <a:r>
              <a:rPr lang="it-IT" dirty="0"/>
              <a:t> = 0.0000000000</a:t>
            </a:r>
          </a:p>
          <a:p>
            <a:endParaRPr lang="it-IT" dirty="0"/>
          </a:p>
          <a:p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References</a:t>
            </a:r>
            <a:endParaRPr lang="it-IT" dirty="0"/>
          </a:p>
          <a:p>
            <a:r>
              <a:rPr lang="it-IT" dirty="0"/>
              <a:t>----------------------------------------</a:t>
            </a:r>
          </a:p>
          <a:p>
            <a:r>
              <a:rPr lang="it-IT" dirty="0" err="1"/>
              <a:t>Distance</a:t>
            </a:r>
            <a:r>
              <a:rPr lang="it-IT" dirty="0"/>
              <a:t> = 116.000 mm</a:t>
            </a:r>
          </a:p>
          <a:p>
            <a:r>
              <a:rPr lang="it-IT" dirty="0" err="1"/>
              <a:t>Transformation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=</a:t>
            </a:r>
          </a:p>
          <a:p>
            <a:r>
              <a:rPr lang="it-IT" dirty="0"/>
              <a:t>1.000000 0.000000 0.000000 -0.000000</a:t>
            </a:r>
          </a:p>
          <a:p>
            <a:r>
              <a:rPr lang="it-IT" dirty="0"/>
              <a:t>0.000000 1.000000 0.000000 -0.000000</a:t>
            </a:r>
          </a:p>
          <a:p>
            <a:r>
              <a:rPr lang="it-IT" dirty="0"/>
              <a:t>0.000000 0.000000 1.000000 116.000000</a:t>
            </a:r>
          </a:p>
        </p:txBody>
      </p:sp>
    </p:spTree>
    <p:extLst>
      <p:ext uri="{BB962C8B-B14F-4D97-AF65-F5344CB8AC3E}">
        <p14:creationId xmlns:p14="http://schemas.microsoft.com/office/powerpoint/2010/main" val="2230322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687</Words>
  <Application>Microsoft Macintosh PowerPoint</Application>
  <PresentationFormat>Widescreen</PresentationFormat>
  <Paragraphs>157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Manuel Barbarossa</dc:creator>
  <cp:lastModifiedBy>Manuel Barbarossa</cp:lastModifiedBy>
  <cp:revision>5</cp:revision>
  <dcterms:created xsi:type="dcterms:W3CDTF">2021-06-03T13:00:55Z</dcterms:created>
  <dcterms:modified xsi:type="dcterms:W3CDTF">2021-06-03T16:04:54Z</dcterms:modified>
</cp:coreProperties>
</file>