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BA07C-35C7-44F0-BD0C-5AFBCFD28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EDBD62-F07F-47DE-B795-19C74C77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9B50C6-3A97-498E-8983-C0066995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B6E7B-46A0-4BF0-9134-9E2691E1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6E412-570D-4CE9-8AF3-2A97F895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553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BEE0-4566-4CE1-AEBF-0C9D72A7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8E6DC9-F402-4A36-A701-96425879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1F10C-0127-48AC-8D97-44696995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F9873-ABC5-4FFA-9D9F-7FCAA495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43CB7-D1DF-463E-9647-24B0EA58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0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4CBF5D-A0A8-48DB-B54D-CBDB148FB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4AD750-8520-4631-B9BB-BEBD10973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E8A75-B6FE-42AA-8BCC-E6253FCF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3B859-3C42-4645-BD5A-FBA80534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25304-CCE2-4BD7-B01D-C30A099A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08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719E-4800-4790-9315-14D90B89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22129-4705-43D1-A691-29E5ABEB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DF71A-005F-4DA3-B16D-AB4FE085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F7C08-9E7E-4CA9-8BD1-E7D00F95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87156-65C6-40DE-8DE6-9507579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07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C72AA-DFA3-4573-BEE2-72214AC7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6D8790-2180-45BB-B284-58FC3E98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4397E0-8F15-4120-8A04-50EF738E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B3A29-9898-426C-B59A-3406E55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9FF7CB-B83A-4705-A300-E1348C4A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60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24809-5088-490A-A8CC-BC005B96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609F3-4531-431D-B4A4-CB573913D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B6C4A5-7BF0-408C-B1BF-3C26126B9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72F752-32D0-40A7-AB24-167AE762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DE40F-16D6-4626-B49F-E0F9EC93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138DCD-BBA0-4428-B2C0-A5DD7BE5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83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BF0DD-4DD3-4BAD-B179-3ED9D7B3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46126-4345-4A21-8FC4-622DB5E9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A3285D-742B-4C58-B27A-53F023BA7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BDA93F-D59D-4E91-94DE-70AF0B1F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C974FA-3864-446D-8C4B-C2D7DA145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696D0D-70FB-4BA2-937F-38AFBA94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22C51E-4061-48C8-9D94-D6BD341F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330CC6-B455-4629-B396-8D61A9C8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69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8A19-7563-445E-80D0-044EB235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BCA46E-8004-4C99-862F-B6FDCEC1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74F668-AB4D-4E0B-9DDE-4822C1BE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C83CD-4688-4506-98DE-F2D7402E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050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FF8D61-3FBF-4D62-9778-2C74AE17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E6BBF0-D079-4E31-AB44-68DA44CF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4E23F-79E8-45F6-B0DB-205D9EE0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862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CA82C-DA55-493C-A566-738D442B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D8191-6537-40A7-BA0C-04029ECA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05DD4-5F83-42BD-9563-0EA324517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0D54C-402A-4B4D-801B-4C139275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8A305F-800C-4B61-ACED-7366B1B6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296594-D233-4D53-93AF-87B290C2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165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91661-5456-4083-8A52-453D92A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535D4B-A394-4FA2-B2DD-9700029B5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1F8CCB-B8F9-4941-A033-C755F805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55ACA-19E8-4A2D-9AF6-5D24C864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4CC62A-34B7-4582-A327-A7D9460C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52AE-1605-47B4-9500-539C8BBB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372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1B19A7-7228-4607-BDDF-46F4ACCC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847F6-1103-4B60-BC8F-714FB5D96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7A4060-B876-4957-9F91-926BABE52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5434-39D0-474D-87B0-35090A3FD899}" type="datetimeFigureOut">
              <a:rPr lang="es-AR" smtClean="0"/>
              <a:t>2/7/2024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7DFAB-F283-4EC3-96BD-FFC4C55F7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B9153-22CF-4EF0-99A0-B49ED334A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4DCA-C39B-4272-89F3-403E934AE3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57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A9DE-5FC7-4085-93E4-F0087998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752"/>
            <a:ext cx="9144000" cy="2420471"/>
          </a:xfrm>
        </p:spPr>
        <p:txBody>
          <a:bodyPr>
            <a:normAutofit fontScale="90000"/>
          </a:bodyPr>
          <a:lstStyle/>
          <a:p>
            <a:r>
              <a:rPr lang="es-MX" dirty="0"/>
              <a:t>Gestión de Materias y Turnos en La Escuela</a:t>
            </a:r>
            <a:br>
              <a:rPr lang="es-MX" dirty="0"/>
            </a:br>
            <a:r>
              <a:rPr lang="es-MX" dirty="0"/>
              <a:t>Secundaria técnica N°2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DCA5BC-1DF0-41A8-B1C0-EB4D172D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95" y="2864223"/>
            <a:ext cx="3563470" cy="34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1F979-ECDD-4BAE-8D71-B1CE8409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Integrantes: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FAFFC-FB50-4FBF-BE38-34D4444B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2812" cy="3270810"/>
          </a:xfrm>
        </p:spPr>
        <p:txBody>
          <a:bodyPr/>
          <a:lstStyle/>
          <a:p>
            <a:r>
              <a:rPr lang="es-MX" dirty="0"/>
              <a:t>Kevin Villanueva</a:t>
            </a:r>
          </a:p>
          <a:p>
            <a:r>
              <a:rPr lang="es-MX" dirty="0"/>
              <a:t>Martin Celtich</a:t>
            </a:r>
          </a:p>
          <a:p>
            <a:r>
              <a:rPr lang="es-MX" dirty="0"/>
              <a:t>Luis Zapata</a:t>
            </a:r>
          </a:p>
          <a:p>
            <a:r>
              <a:rPr lang="es-MX" dirty="0"/>
              <a:t>Lucas Álvarez</a:t>
            </a:r>
          </a:p>
          <a:p>
            <a:r>
              <a:rPr lang="es-MX" dirty="0"/>
              <a:t>Marcos Moras</a:t>
            </a:r>
          </a:p>
          <a:p>
            <a:r>
              <a:rPr lang="es-MX" dirty="0"/>
              <a:t>Emiliano Infantino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318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F8021-DD8A-4F1E-B6EA-1E69068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Introducción: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215C3-F894-4262-9033-A317B284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AR" dirty="0"/>
          </a:p>
          <a:p>
            <a:r>
              <a:rPr lang="es-AR" dirty="0"/>
              <a:t>Descripción general pero breve del funcionamiento del  sistema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Una breve explicación de tener un buen estructura miento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58784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5B7BE-D767-4835-AE0B-6C5B7487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Entidad-Relación (ER) 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C8B42-ABED-4263-9D19-590B891F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AR" dirty="0"/>
              <a:t>Introducción del modelo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Propósito de funcionamiento</a:t>
            </a:r>
          </a:p>
          <a:p>
            <a:endParaRPr lang="es-AR" dirty="0"/>
          </a:p>
          <a:p>
            <a:endParaRPr lang="es-AR" dirty="0"/>
          </a:p>
          <a:p>
            <a:pPr marL="0" indent="0" algn="ctr">
              <a:buNone/>
            </a:pPr>
            <a:r>
              <a:rPr lang="es-AR" dirty="0"/>
              <a:t>(Insertar Imagen del </a:t>
            </a:r>
            <a:r>
              <a:rPr lang="es-AR" dirty="0" err="1"/>
              <a:t>er</a:t>
            </a:r>
            <a:r>
              <a:rPr lang="es-AR" dirty="0"/>
              <a:t>)</a:t>
            </a:r>
          </a:p>
          <a:p>
            <a:endParaRPr lang="es-AR" dirty="0"/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68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97C04-4214-4552-BBD2-2931CF75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Entidades y Atributos del Modelo ER</a:t>
            </a:r>
            <a:br>
              <a:rPr lang="es-MX" dirty="0"/>
            </a:br>
            <a:r>
              <a:rPr lang="es-MX" dirty="0"/>
              <a:t>Con sus Relaciones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C00BC-61EA-4CD5-8A2F-3DAB16BA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AR" dirty="0"/>
          </a:p>
          <a:p>
            <a:endParaRPr lang="es-AR" dirty="0"/>
          </a:p>
          <a:p>
            <a:pPr marL="0" indent="0" algn="ctr">
              <a:buNone/>
            </a:pPr>
            <a:r>
              <a:rPr lang="es-AR" dirty="0"/>
              <a:t>(Insertar Imagen)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(Breve explicación)</a:t>
            </a:r>
          </a:p>
          <a:p>
            <a:pPr marL="0" indent="0" algn="ctr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91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2AD45-0FF4-427F-B789-736E93F8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Relacional -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F911A-E5C4-413D-ADED-E4470D28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Introducción del modelo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Propósito de funcionamiento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0" indent="0" algn="ctr">
              <a:buNone/>
            </a:pPr>
            <a:r>
              <a:rPr lang="es-AR" dirty="0"/>
              <a:t>(Introducir imagen del Modelo R)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57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D3794-4A52-4733-BE5D-0FEEB63B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Tablas y Atributos del Modelo Relacional </a:t>
            </a:r>
            <a:br>
              <a:rPr lang="es-MX" dirty="0"/>
            </a:br>
            <a:r>
              <a:rPr lang="es-MX" dirty="0"/>
              <a:t>con sus Relaciones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CD90C-9BA8-4D81-904C-441860CB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AR" dirty="0"/>
          </a:p>
          <a:p>
            <a:pPr marL="0" indent="0" algn="ctr">
              <a:buNone/>
            </a:pPr>
            <a:r>
              <a:rPr lang="es-AR" dirty="0"/>
              <a:t>(Insertar Imagen)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(Breve explicación)</a:t>
            </a:r>
          </a:p>
          <a:p>
            <a:pPr marL="0" indent="0" algn="ctr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0199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CF36F-D518-49FD-8BE3-A0B12849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4B095-6ADC-4039-BCE3-F1101323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Resumen de los puntos clave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2034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129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Gestión de Materias y Turnos en La Escuela Secundaria técnica N°2</vt:lpstr>
      <vt:lpstr>Integrantes:</vt:lpstr>
      <vt:lpstr>Introducción:</vt:lpstr>
      <vt:lpstr>Modelo Entidad-Relación (ER)  Introducción</vt:lpstr>
      <vt:lpstr>Entidades y Atributos del Modelo ER Con sus Relaciones</vt:lpstr>
      <vt:lpstr>Modelo Relacional - Introducción</vt:lpstr>
      <vt:lpstr>Tablas y Atributos del Modelo Relacional  con sus Relaciones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Materias y Turnos en La Escuela Secundaria técnica N°2</dc:title>
  <dc:creator>Luis Fernando Zapata</dc:creator>
  <cp:lastModifiedBy>Luis Fernando Zapata</cp:lastModifiedBy>
  <cp:revision>8</cp:revision>
  <dcterms:created xsi:type="dcterms:W3CDTF">2024-07-02T19:49:48Z</dcterms:created>
  <dcterms:modified xsi:type="dcterms:W3CDTF">2024-07-03T00:05:58Z</dcterms:modified>
</cp:coreProperties>
</file>