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5"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207263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205434-39D0-474D-87B0-35090A3FD899}" type="datetimeFigureOut">
              <a:rPr lang="es-AR" smtClean="0"/>
              <a:t>2/7/2024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171408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353016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97196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425905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1452549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39385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147585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373611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401732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1802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3205434-39D0-474D-87B0-35090A3FD899}" type="datetimeFigureOut">
              <a:rPr lang="es-AR" smtClean="0"/>
              <a:t>2/7/2024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111574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3205434-39D0-474D-87B0-35090A3FD899}" type="datetimeFigureOut">
              <a:rPr lang="es-AR" smtClean="0"/>
              <a:t>2/7/2024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271193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346188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345485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A3205434-39D0-474D-87B0-35090A3FD899}" type="datetimeFigureOut">
              <a:rPr lang="es-AR" smtClean="0"/>
              <a:t>2/7/2024</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230576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205434-39D0-474D-87B0-35090A3FD899}" type="datetimeFigureOut">
              <a:rPr lang="es-AR" smtClean="0"/>
              <a:t>2/7/2024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F054DCA-C39B-4272-89F3-403E934AE3EB}" type="slidenum">
              <a:rPr lang="es-AR" smtClean="0"/>
              <a:t>‹Nº›</a:t>
            </a:fld>
            <a:endParaRPr lang="es-AR"/>
          </a:p>
        </p:txBody>
      </p:sp>
    </p:spTree>
    <p:extLst>
      <p:ext uri="{BB962C8B-B14F-4D97-AF65-F5344CB8AC3E}">
        <p14:creationId xmlns:p14="http://schemas.microsoft.com/office/powerpoint/2010/main" val="266842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205434-39D0-474D-87B0-35090A3FD899}" type="datetimeFigureOut">
              <a:rPr lang="es-AR" smtClean="0"/>
              <a:t>2/7/2024</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054DCA-C39B-4272-89F3-403E934AE3EB}" type="slidenum">
              <a:rPr lang="es-AR" smtClean="0"/>
              <a:t>‹Nº›</a:t>
            </a:fld>
            <a:endParaRPr lang="es-AR"/>
          </a:p>
        </p:txBody>
      </p:sp>
    </p:spTree>
    <p:extLst>
      <p:ext uri="{BB962C8B-B14F-4D97-AF65-F5344CB8AC3E}">
        <p14:creationId xmlns:p14="http://schemas.microsoft.com/office/powerpoint/2010/main" val="39187958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0A9DE-5FC7-4085-93E4-F0087998EC13}"/>
              </a:ext>
            </a:extLst>
          </p:cNvPr>
          <p:cNvSpPr>
            <a:spLocks noGrp="1"/>
          </p:cNvSpPr>
          <p:nvPr>
            <p:ph type="ctrTitle"/>
          </p:nvPr>
        </p:nvSpPr>
        <p:spPr>
          <a:xfrm>
            <a:off x="1351430" y="0"/>
            <a:ext cx="9144000" cy="2420471"/>
          </a:xfrm>
        </p:spPr>
        <p:txBody>
          <a:bodyPr>
            <a:noAutofit/>
          </a:bodyPr>
          <a:lstStyle/>
          <a:p>
            <a:pPr algn="ctr"/>
            <a:r>
              <a:rPr lang="es-MX" sz="4000" dirty="0"/>
              <a:t>Diseño, desarrollo y aplicación de una base de datos escolar - Escuela</a:t>
            </a:r>
            <a:br>
              <a:rPr lang="es-MX" sz="4000" dirty="0"/>
            </a:br>
            <a:r>
              <a:rPr lang="es-MX" sz="4000" dirty="0"/>
              <a:t>Secundaria técnica N°2</a:t>
            </a:r>
            <a:endParaRPr lang="es-AR" sz="4000" dirty="0"/>
          </a:p>
        </p:txBody>
      </p:sp>
      <p:pic>
        <p:nvPicPr>
          <p:cNvPr id="4" name="Imagen 3">
            <a:extLst>
              <a:ext uri="{FF2B5EF4-FFF2-40B4-BE49-F238E27FC236}">
                <a16:creationId xmlns:a16="http://schemas.microsoft.com/office/drawing/2014/main" id="{81DCA5BC-1DF0-41A8-B1C0-EB4D172DB679}"/>
              </a:ext>
            </a:extLst>
          </p:cNvPr>
          <p:cNvPicPr>
            <a:picLocks noChangeAspect="1"/>
          </p:cNvPicPr>
          <p:nvPr/>
        </p:nvPicPr>
        <p:blipFill>
          <a:blip r:embed="rId2"/>
          <a:stretch>
            <a:fillRect/>
          </a:stretch>
        </p:blipFill>
        <p:spPr>
          <a:xfrm>
            <a:off x="4141695" y="2864223"/>
            <a:ext cx="3563470" cy="3454065"/>
          </a:xfrm>
          <a:prstGeom prst="rect">
            <a:avLst/>
          </a:prstGeom>
        </p:spPr>
      </p:pic>
    </p:spTree>
    <p:extLst>
      <p:ext uri="{BB962C8B-B14F-4D97-AF65-F5344CB8AC3E}">
        <p14:creationId xmlns:p14="http://schemas.microsoft.com/office/powerpoint/2010/main" val="3363572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F979-ECDD-4BAE-8D71-B1CE8409810C}"/>
              </a:ext>
            </a:extLst>
          </p:cNvPr>
          <p:cNvSpPr>
            <a:spLocks noGrp="1"/>
          </p:cNvSpPr>
          <p:nvPr>
            <p:ph type="title"/>
          </p:nvPr>
        </p:nvSpPr>
        <p:spPr>
          <a:xfrm>
            <a:off x="1" y="452718"/>
            <a:ext cx="12192000" cy="1400530"/>
          </a:xfrm>
        </p:spPr>
        <p:txBody>
          <a:bodyPr/>
          <a:lstStyle/>
          <a:p>
            <a:pPr algn="ctr"/>
            <a:r>
              <a:rPr lang="es-MX" dirty="0"/>
              <a:t>Integrantes:</a:t>
            </a:r>
            <a:endParaRPr lang="es-AR" dirty="0"/>
          </a:p>
        </p:txBody>
      </p:sp>
      <p:sp>
        <p:nvSpPr>
          <p:cNvPr id="3" name="Marcador de contenido 2">
            <a:extLst>
              <a:ext uri="{FF2B5EF4-FFF2-40B4-BE49-F238E27FC236}">
                <a16:creationId xmlns:a16="http://schemas.microsoft.com/office/drawing/2014/main" id="{ACCFAFFC-FB50-4FBF-BE38-34D4444BDB7D}"/>
              </a:ext>
            </a:extLst>
          </p:cNvPr>
          <p:cNvSpPr>
            <a:spLocks noGrp="1"/>
          </p:cNvSpPr>
          <p:nvPr>
            <p:ph idx="1"/>
          </p:nvPr>
        </p:nvSpPr>
        <p:spPr>
          <a:xfrm>
            <a:off x="4484594" y="2269379"/>
            <a:ext cx="3222812" cy="3270810"/>
          </a:xfrm>
        </p:spPr>
        <p:txBody>
          <a:bodyPr>
            <a:normAutofit/>
          </a:bodyPr>
          <a:lstStyle/>
          <a:p>
            <a:r>
              <a:rPr lang="es-MX" sz="2400" dirty="0"/>
              <a:t>Kevin Villanueva</a:t>
            </a:r>
          </a:p>
          <a:p>
            <a:r>
              <a:rPr lang="es-MX" sz="2400" dirty="0"/>
              <a:t>Martin Celtich</a:t>
            </a:r>
          </a:p>
          <a:p>
            <a:r>
              <a:rPr lang="es-MX" sz="2400" dirty="0"/>
              <a:t>Luis Zapata</a:t>
            </a:r>
          </a:p>
          <a:p>
            <a:r>
              <a:rPr lang="es-MX" sz="2400" dirty="0"/>
              <a:t>Lucas Álvarez</a:t>
            </a:r>
          </a:p>
          <a:p>
            <a:r>
              <a:rPr lang="es-MX" sz="2400" dirty="0"/>
              <a:t>Marcos Moras</a:t>
            </a:r>
          </a:p>
          <a:p>
            <a:r>
              <a:rPr lang="es-MX" sz="2400" dirty="0"/>
              <a:t>Emiliano Infantino</a:t>
            </a:r>
          </a:p>
          <a:p>
            <a:endParaRPr lang="es-AR" sz="2400" dirty="0"/>
          </a:p>
        </p:txBody>
      </p:sp>
    </p:spTree>
    <p:extLst>
      <p:ext uri="{BB962C8B-B14F-4D97-AF65-F5344CB8AC3E}">
        <p14:creationId xmlns:p14="http://schemas.microsoft.com/office/powerpoint/2010/main" val="1283183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F8021-DD8A-4F1E-B6EA-1E6906895369}"/>
              </a:ext>
            </a:extLst>
          </p:cNvPr>
          <p:cNvSpPr>
            <a:spLocks noGrp="1"/>
          </p:cNvSpPr>
          <p:nvPr>
            <p:ph type="title"/>
          </p:nvPr>
        </p:nvSpPr>
        <p:spPr>
          <a:xfrm>
            <a:off x="1" y="452718"/>
            <a:ext cx="12192000" cy="1400530"/>
          </a:xfrm>
        </p:spPr>
        <p:txBody>
          <a:bodyPr/>
          <a:lstStyle/>
          <a:p>
            <a:pPr algn="ctr"/>
            <a:r>
              <a:rPr lang="es-MX" dirty="0"/>
              <a:t>Objetivo General</a:t>
            </a:r>
            <a:endParaRPr lang="es-AR" dirty="0"/>
          </a:p>
        </p:txBody>
      </p:sp>
      <p:sp>
        <p:nvSpPr>
          <p:cNvPr id="3" name="Marcador de contenido 2">
            <a:extLst>
              <a:ext uri="{FF2B5EF4-FFF2-40B4-BE49-F238E27FC236}">
                <a16:creationId xmlns:a16="http://schemas.microsoft.com/office/drawing/2014/main" id="{25E215C3-F894-4262-9033-A317B284786B}"/>
              </a:ext>
            </a:extLst>
          </p:cNvPr>
          <p:cNvSpPr>
            <a:spLocks noGrp="1"/>
          </p:cNvSpPr>
          <p:nvPr>
            <p:ph idx="1"/>
          </p:nvPr>
        </p:nvSpPr>
        <p:spPr>
          <a:xfrm>
            <a:off x="1857726" y="1999131"/>
            <a:ext cx="8476547" cy="2250140"/>
          </a:xfrm>
        </p:spPr>
        <p:txBody>
          <a:bodyPr>
            <a:normAutofit/>
          </a:bodyPr>
          <a:lstStyle/>
          <a:p>
            <a:pPr marL="0" indent="0">
              <a:buNone/>
            </a:pPr>
            <a:endParaRPr lang="es-AR" dirty="0"/>
          </a:p>
          <a:p>
            <a:pPr algn="ctr"/>
            <a:r>
              <a:rPr lang="es-AR" sz="2400" dirty="0"/>
              <a:t>Diseñar, desarrollar e implementar una base de datos con la capacidad de almacenar distintas asignaturas de un determinado colegio, además de los profesores que imparten estas mismas.</a:t>
            </a:r>
          </a:p>
          <a:p>
            <a:endParaRPr lang="es-AR" dirty="0"/>
          </a:p>
        </p:txBody>
      </p:sp>
    </p:spTree>
    <p:extLst>
      <p:ext uri="{BB962C8B-B14F-4D97-AF65-F5344CB8AC3E}">
        <p14:creationId xmlns:p14="http://schemas.microsoft.com/office/powerpoint/2010/main" val="25878400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5B7BE-D767-4835-AE0B-6C5B7487B8D2}"/>
              </a:ext>
            </a:extLst>
          </p:cNvPr>
          <p:cNvSpPr>
            <a:spLocks noGrp="1"/>
          </p:cNvSpPr>
          <p:nvPr>
            <p:ph type="title"/>
          </p:nvPr>
        </p:nvSpPr>
        <p:spPr>
          <a:xfrm>
            <a:off x="1" y="452718"/>
            <a:ext cx="12192000" cy="1400530"/>
          </a:xfrm>
        </p:spPr>
        <p:txBody>
          <a:bodyPr/>
          <a:lstStyle/>
          <a:p>
            <a:pPr algn="ctr"/>
            <a:r>
              <a:rPr lang="es-AR" dirty="0"/>
              <a:t>Modelo Entidad-Relación (ER)</a:t>
            </a:r>
          </a:p>
        </p:txBody>
      </p:sp>
      <p:sp>
        <p:nvSpPr>
          <p:cNvPr id="3" name="Marcador de contenido 2">
            <a:extLst>
              <a:ext uri="{FF2B5EF4-FFF2-40B4-BE49-F238E27FC236}">
                <a16:creationId xmlns:a16="http://schemas.microsoft.com/office/drawing/2014/main" id="{71AC8B42-ABED-4263-9D19-590B891F719D}"/>
              </a:ext>
            </a:extLst>
          </p:cNvPr>
          <p:cNvSpPr>
            <a:spLocks noGrp="1"/>
          </p:cNvSpPr>
          <p:nvPr>
            <p:ph idx="1"/>
          </p:nvPr>
        </p:nvSpPr>
        <p:spPr>
          <a:xfrm>
            <a:off x="108230" y="1169894"/>
            <a:ext cx="3589711" cy="5235388"/>
          </a:xfrm>
        </p:spPr>
        <p:txBody>
          <a:bodyPr>
            <a:noAutofit/>
          </a:bodyPr>
          <a:lstStyle/>
          <a:p>
            <a:pPr marL="0" indent="0">
              <a:buNone/>
            </a:pPr>
            <a:endParaRPr lang="es-AR" sz="2400" dirty="0"/>
          </a:p>
          <a:p>
            <a:pPr algn="ctr"/>
            <a:r>
              <a:rPr lang="es-AR" sz="2400" dirty="0"/>
              <a:t>En el modelo entidad- relación podemos observar los distintos atributos que poseen las tablas y las relaciones entre estos.</a:t>
            </a:r>
          </a:p>
          <a:p>
            <a:pPr algn="ctr"/>
            <a:r>
              <a:rPr lang="es-AR" sz="2400" dirty="0"/>
              <a:t>Este diagrama sirve para la orientación en sistemas mas complejos</a:t>
            </a:r>
          </a:p>
          <a:p>
            <a:endParaRPr lang="es-AR" sz="2400" dirty="0"/>
          </a:p>
          <a:p>
            <a:endParaRPr lang="es-AR" sz="2400" dirty="0"/>
          </a:p>
          <a:p>
            <a:endParaRPr lang="es-AR" sz="2400" dirty="0"/>
          </a:p>
          <a:p>
            <a:pPr marL="0" indent="0">
              <a:buNone/>
            </a:pPr>
            <a:endParaRPr lang="es-AR" sz="2400" dirty="0"/>
          </a:p>
        </p:txBody>
      </p:sp>
      <p:pic>
        <p:nvPicPr>
          <p:cNvPr id="10" name="Imagen 9">
            <a:extLst>
              <a:ext uri="{FF2B5EF4-FFF2-40B4-BE49-F238E27FC236}">
                <a16:creationId xmlns:a16="http://schemas.microsoft.com/office/drawing/2014/main" id="{91165F6E-9EAC-422B-A24B-3346D8C0CE09}"/>
              </a:ext>
            </a:extLst>
          </p:cNvPr>
          <p:cNvPicPr>
            <a:picLocks noChangeAspect="1"/>
          </p:cNvPicPr>
          <p:nvPr/>
        </p:nvPicPr>
        <p:blipFill>
          <a:blip r:embed="rId2"/>
          <a:stretch>
            <a:fillRect/>
          </a:stretch>
        </p:blipFill>
        <p:spPr>
          <a:xfrm>
            <a:off x="3899647" y="2143045"/>
            <a:ext cx="7929681" cy="4015225"/>
          </a:xfrm>
          <a:prstGeom prst="rect">
            <a:avLst/>
          </a:prstGeom>
        </p:spPr>
      </p:pic>
    </p:spTree>
    <p:extLst>
      <p:ext uri="{BB962C8B-B14F-4D97-AF65-F5344CB8AC3E}">
        <p14:creationId xmlns:p14="http://schemas.microsoft.com/office/powerpoint/2010/main" val="311685880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2AD45-0FF4-427F-B789-736E93F83D25}"/>
              </a:ext>
            </a:extLst>
          </p:cNvPr>
          <p:cNvSpPr>
            <a:spLocks noGrp="1"/>
          </p:cNvSpPr>
          <p:nvPr>
            <p:ph type="title"/>
          </p:nvPr>
        </p:nvSpPr>
        <p:spPr>
          <a:xfrm>
            <a:off x="1" y="452718"/>
            <a:ext cx="12192000" cy="1400530"/>
          </a:xfrm>
        </p:spPr>
        <p:txBody>
          <a:bodyPr/>
          <a:lstStyle/>
          <a:p>
            <a:pPr algn="ctr"/>
            <a:r>
              <a:rPr lang="es-AR" dirty="0"/>
              <a:t>Modelo Relacional</a:t>
            </a:r>
          </a:p>
        </p:txBody>
      </p:sp>
      <p:sp>
        <p:nvSpPr>
          <p:cNvPr id="3" name="Marcador de contenido 2">
            <a:extLst>
              <a:ext uri="{FF2B5EF4-FFF2-40B4-BE49-F238E27FC236}">
                <a16:creationId xmlns:a16="http://schemas.microsoft.com/office/drawing/2014/main" id="{876F911A-E5C4-413D-ADED-E4470D28920F}"/>
              </a:ext>
            </a:extLst>
          </p:cNvPr>
          <p:cNvSpPr>
            <a:spLocks noGrp="1"/>
          </p:cNvSpPr>
          <p:nvPr>
            <p:ph idx="1"/>
          </p:nvPr>
        </p:nvSpPr>
        <p:spPr>
          <a:xfrm>
            <a:off x="982288" y="2660483"/>
            <a:ext cx="3939335" cy="2344270"/>
          </a:xfrm>
        </p:spPr>
        <p:txBody>
          <a:bodyPr>
            <a:normAutofit/>
          </a:bodyPr>
          <a:lstStyle/>
          <a:p>
            <a:pPr algn="ctr"/>
            <a:r>
              <a:rPr lang="es-AR" sz="2400" dirty="0"/>
              <a:t>Este modelo funciona para visualizar de una mejor manera como se verían las tablas en funcionamiento o en una aplicación real</a:t>
            </a:r>
          </a:p>
          <a:p>
            <a:pPr algn="ctr"/>
            <a:endParaRPr lang="es-AR" sz="2400" dirty="0"/>
          </a:p>
          <a:p>
            <a:endParaRPr lang="es-AR" sz="2400" dirty="0"/>
          </a:p>
          <a:p>
            <a:endParaRPr lang="es-AR" sz="2400" dirty="0"/>
          </a:p>
          <a:p>
            <a:endParaRPr lang="es-AR" sz="2400" dirty="0"/>
          </a:p>
          <a:p>
            <a:endParaRPr lang="es-AR" sz="2400" dirty="0"/>
          </a:p>
          <a:p>
            <a:pPr marL="0" indent="0">
              <a:buNone/>
            </a:pPr>
            <a:endParaRPr lang="es-MX" sz="2400" dirty="0"/>
          </a:p>
        </p:txBody>
      </p:sp>
      <p:pic>
        <p:nvPicPr>
          <p:cNvPr id="5" name="Imagen 4">
            <a:extLst>
              <a:ext uri="{FF2B5EF4-FFF2-40B4-BE49-F238E27FC236}">
                <a16:creationId xmlns:a16="http://schemas.microsoft.com/office/drawing/2014/main" id="{C9482A6A-C08C-461A-9EEA-B3692CDB9D09}"/>
              </a:ext>
            </a:extLst>
          </p:cNvPr>
          <p:cNvPicPr>
            <a:picLocks noChangeAspect="1"/>
          </p:cNvPicPr>
          <p:nvPr/>
        </p:nvPicPr>
        <p:blipFill>
          <a:blip r:embed="rId2"/>
          <a:stretch>
            <a:fillRect/>
          </a:stretch>
        </p:blipFill>
        <p:spPr>
          <a:xfrm>
            <a:off x="6229716" y="1438837"/>
            <a:ext cx="5316173" cy="5072312"/>
          </a:xfrm>
          <a:prstGeom prst="rect">
            <a:avLst/>
          </a:prstGeom>
        </p:spPr>
      </p:pic>
    </p:spTree>
    <p:extLst>
      <p:ext uri="{BB962C8B-B14F-4D97-AF65-F5344CB8AC3E}">
        <p14:creationId xmlns:p14="http://schemas.microsoft.com/office/powerpoint/2010/main" val="2045574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CF48C-170D-4671-822B-6D15259ECC83}"/>
              </a:ext>
            </a:extLst>
          </p:cNvPr>
          <p:cNvSpPr>
            <a:spLocks noGrp="1"/>
          </p:cNvSpPr>
          <p:nvPr>
            <p:ph type="title"/>
          </p:nvPr>
        </p:nvSpPr>
        <p:spPr>
          <a:xfrm>
            <a:off x="0" y="358589"/>
            <a:ext cx="12192000" cy="1400530"/>
          </a:xfrm>
        </p:spPr>
        <p:txBody>
          <a:bodyPr/>
          <a:lstStyle/>
          <a:p>
            <a:pPr algn="ctr"/>
            <a:r>
              <a:rPr lang="es-MX" dirty="0"/>
              <a:t>Código del modelo relacional</a:t>
            </a:r>
            <a:endParaRPr lang="es-AR" dirty="0"/>
          </a:p>
        </p:txBody>
      </p:sp>
      <p:pic>
        <p:nvPicPr>
          <p:cNvPr id="5" name="Marcador de contenido 4">
            <a:extLst>
              <a:ext uri="{FF2B5EF4-FFF2-40B4-BE49-F238E27FC236}">
                <a16:creationId xmlns:a16="http://schemas.microsoft.com/office/drawing/2014/main" id="{869D92B3-B353-4D2F-A207-438383379896}"/>
              </a:ext>
            </a:extLst>
          </p:cNvPr>
          <p:cNvPicPr>
            <a:picLocks noGrp="1" noChangeAspect="1"/>
          </p:cNvPicPr>
          <p:nvPr>
            <p:ph idx="1"/>
          </p:nvPr>
        </p:nvPicPr>
        <p:blipFill>
          <a:blip r:embed="rId2"/>
          <a:stretch>
            <a:fillRect/>
          </a:stretch>
        </p:blipFill>
        <p:spPr>
          <a:xfrm>
            <a:off x="6898790" y="1853248"/>
            <a:ext cx="4647099" cy="4195762"/>
          </a:xfrm>
        </p:spPr>
      </p:pic>
      <p:sp>
        <p:nvSpPr>
          <p:cNvPr id="7" name="CuadroTexto 6">
            <a:extLst>
              <a:ext uri="{FF2B5EF4-FFF2-40B4-BE49-F238E27FC236}">
                <a16:creationId xmlns:a16="http://schemas.microsoft.com/office/drawing/2014/main" id="{E062DC91-0771-4E8C-BF98-21101155DB02}"/>
              </a:ext>
            </a:extLst>
          </p:cNvPr>
          <p:cNvSpPr txBox="1"/>
          <p:nvPr/>
        </p:nvSpPr>
        <p:spPr>
          <a:xfrm>
            <a:off x="646111" y="2644170"/>
            <a:ext cx="5969842" cy="1569660"/>
          </a:xfrm>
          <a:prstGeom prst="rect">
            <a:avLst/>
          </a:prstGeom>
          <a:noFill/>
        </p:spPr>
        <p:txBody>
          <a:bodyPr wrap="square" rtlCol="0">
            <a:spAutoFit/>
          </a:bodyPr>
          <a:lstStyle/>
          <a:p>
            <a:pPr algn="ctr"/>
            <a:r>
              <a:rPr lang="es-AR" sz="2400" dirty="0"/>
              <a:t>El código representa la puesta en acción en un ámbito real, en el que sus funcionalidades pueden ser aprovechadas por desarrolladores</a:t>
            </a:r>
          </a:p>
        </p:txBody>
      </p:sp>
    </p:spTree>
    <p:extLst>
      <p:ext uri="{BB962C8B-B14F-4D97-AF65-F5344CB8AC3E}">
        <p14:creationId xmlns:p14="http://schemas.microsoft.com/office/powerpoint/2010/main" val="32501446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CF36F-D518-49FD-8BE3-A0B128499D98}"/>
              </a:ext>
            </a:extLst>
          </p:cNvPr>
          <p:cNvSpPr>
            <a:spLocks noGrp="1"/>
          </p:cNvSpPr>
          <p:nvPr>
            <p:ph type="title"/>
          </p:nvPr>
        </p:nvSpPr>
        <p:spPr>
          <a:xfrm>
            <a:off x="1" y="452718"/>
            <a:ext cx="12192000" cy="1400530"/>
          </a:xfrm>
        </p:spPr>
        <p:txBody>
          <a:bodyPr/>
          <a:lstStyle/>
          <a:p>
            <a:pPr algn="ctr"/>
            <a:r>
              <a:rPr lang="es-MX" dirty="0"/>
              <a:t>Conclusiones</a:t>
            </a:r>
            <a:endParaRPr lang="es-AR" dirty="0"/>
          </a:p>
        </p:txBody>
      </p:sp>
      <p:sp>
        <p:nvSpPr>
          <p:cNvPr id="3" name="Marcador de contenido 2">
            <a:extLst>
              <a:ext uri="{FF2B5EF4-FFF2-40B4-BE49-F238E27FC236}">
                <a16:creationId xmlns:a16="http://schemas.microsoft.com/office/drawing/2014/main" id="{D3E4B095-6ADC-4039-BCE3-F1101323B45B}"/>
              </a:ext>
            </a:extLst>
          </p:cNvPr>
          <p:cNvSpPr>
            <a:spLocks noGrp="1"/>
          </p:cNvSpPr>
          <p:nvPr>
            <p:ph idx="1"/>
          </p:nvPr>
        </p:nvSpPr>
        <p:spPr>
          <a:xfrm>
            <a:off x="2039261" y="2257071"/>
            <a:ext cx="8113477" cy="2476294"/>
          </a:xfrm>
        </p:spPr>
        <p:txBody>
          <a:bodyPr>
            <a:noAutofit/>
          </a:bodyPr>
          <a:lstStyle/>
          <a:p>
            <a:pPr marL="0" indent="0">
              <a:buNone/>
            </a:pPr>
            <a:endParaRPr lang="es-MX" sz="2400" dirty="0"/>
          </a:p>
          <a:p>
            <a:pPr algn="ctr"/>
            <a:r>
              <a:rPr lang="es-MX" sz="2400" dirty="0"/>
              <a:t>Si bien este proyecto no fue de lo mas avanzado en el diseño de base de datos, nos fue útil para adquirir una mejor noción en el desarrollo de bases de datos.</a:t>
            </a:r>
          </a:p>
          <a:p>
            <a:pPr algn="ctr"/>
            <a:endParaRPr lang="es-MX" sz="2400" dirty="0"/>
          </a:p>
          <a:p>
            <a:pPr algn="ctr"/>
            <a:endParaRPr lang="es-AR" sz="2400" dirty="0"/>
          </a:p>
        </p:txBody>
      </p:sp>
    </p:spTree>
    <p:extLst>
      <p:ext uri="{BB962C8B-B14F-4D97-AF65-F5344CB8AC3E}">
        <p14:creationId xmlns:p14="http://schemas.microsoft.com/office/powerpoint/2010/main" val="922034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1554</TotalTime>
  <Words>184</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Ion</vt:lpstr>
      <vt:lpstr>Diseño, desarrollo y aplicación de una base de datos escolar - Escuela Secundaria técnica N°2</vt:lpstr>
      <vt:lpstr>Integrantes:</vt:lpstr>
      <vt:lpstr>Objetivo General</vt:lpstr>
      <vt:lpstr>Modelo Entidad-Relación (ER)</vt:lpstr>
      <vt:lpstr>Modelo Relacional</vt:lpstr>
      <vt:lpstr>Código del modelo relacional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Materias y Turnos en La Escuela Secundaria técnica N°2</dc:title>
  <dc:creator>Luis Fernando Zapata</dc:creator>
  <cp:lastModifiedBy>Luis Fernando Zapata</cp:lastModifiedBy>
  <cp:revision>17</cp:revision>
  <dcterms:created xsi:type="dcterms:W3CDTF">2024-07-02T19:49:48Z</dcterms:created>
  <dcterms:modified xsi:type="dcterms:W3CDTF">2024-07-03T21:43:59Z</dcterms:modified>
</cp:coreProperties>
</file>