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8" autoAdjust="0"/>
    <p:restoredTop sz="94660"/>
  </p:normalViewPr>
  <p:slideViewPr>
    <p:cSldViewPr snapToGrid="0">
      <p:cViewPr>
        <p:scale>
          <a:sx n="66" d="100"/>
          <a:sy n="66" d="100"/>
        </p:scale>
        <p:origin x="168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CA11E-5016-4547-A054-B3B245CE9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25A8A-BA93-4DF0-B2E7-95E6D55BC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311B0-BB2C-4BE0-8742-85874FE4D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D0DB-69D5-4296-8845-D95016DA5BE6}" type="datetimeFigureOut">
              <a:rPr lang="en-HK" smtClean="0"/>
              <a:t>15/11/2018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B1100-AE91-4E27-8642-66E9A4B3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AA6A3-B602-43A6-B963-1DDDD46F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A40D-7230-4EE5-9AD1-5DA7654826D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2416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E1710-58E0-46C9-A52D-89D1A5AAC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84B5C-2E41-490C-B384-EF4074834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B576D-B6E9-44EF-8D10-840FDF392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D0DB-69D5-4296-8845-D95016DA5BE6}" type="datetimeFigureOut">
              <a:rPr lang="en-HK" smtClean="0"/>
              <a:t>15/11/2018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8AF86-43F9-4EF4-8CA1-D240457E8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D5360-3429-42E5-9DBC-B3BF4AAE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A40D-7230-4EE5-9AD1-5DA7654826D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1347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211587-0DD8-47F1-8BB7-982B7E9DF3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61D03-F424-4E88-8041-488F28125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F7DE8-1E7C-4BA9-86E2-56AC4405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D0DB-69D5-4296-8845-D95016DA5BE6}" type="datetimeFigureOut">
              <a:rPr lang="en-HK" smtClean="0"/>
              <a:t>15/11/2018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92A13-AA52-4E79-B7F7-52950605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8312B-2B24-45F6-A7A4-970D6A63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A40D-7230-4EE5-9AD1-5DA7654826D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0991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C40C-5C34-498B-BCFD-1D5DEA9D7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09FF4-E5E0-4B43-B5BE-C21156AE1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2B074-758F-4725-982C-4EC355B99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D0DB-69D5-4296-8845-D95016DA5BE6}" type="datetimeFigureOut">
              <a:rPr lang="en-HK" smtClean="0"/>
              <a:t>15/11/2018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15AEC-DE87-4044-94A1-2DF9E64DC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E5C90-A278-410C-A40A-0041AA4E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A40D-7230-4EE5-9AD1-5DA7654826D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6364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18FB-D909-4146-9D22-D110F5803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6D088-FA5C-40F7-B73D-890CAF629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D832B-462E-4E84-96CE-723975CE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D0DB-69D5-4296-8845-D95016DA5BE6}" type="datetimeFigureOut">
              <a:rPr lang="en-HK" smtClean="0"/>
              <a:t>15/11/2018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4E5CE-5ECA-4CFE-A650-E65A7B608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A8606-C895-4086-9ABD-096BCE87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A40D-7230-4EE5-9AD1-5DA7654826D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432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9CD99-93A3-4BEE-BE8E-ABDAE792C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7AD86-5737-4F5B-BDC5-A3DDB3964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3D309-D708-40D8-AF89-1D417D6BE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E954C-B7ED-435B-860E-2263F7918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D0DB-69D5-4296-8845-D95016DA5BE6}" type="datetimeFigureOut">
              <a:rPr lang="en-HK" smtClean="0"/>
              <a:t>15/11/2018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F7228-3926-417A-AA32-BDD5F20B9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68E2F-80D3-4851-9D02-3FD9694A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A40D-7230-4EE5-9AD1-5DA7654826D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1028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77B0F-FB83-4026-8746-E3616604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4F8F8-C9F2-4BC4-97C1-7369B7D1D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41C74-50BE-452F-B50F-46E6EBE2A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91EF0D-692D-40A6-9C62-0BFBB53E62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E74F4-013E-4248-B37D-A28271BD6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5764A-BAE1-4FCC-B16C-841197734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D0DB-69D5-4296-8845-D95016DA5BE6}" type="datetimeFigureOut">
              <a:rPr lang="en-HK" smtClean="0"/>
              <a:t>15/11/2018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6289E-EE99-49B0-B232-674412826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489603-B50D-455F-8C3E-D45606647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A40D-7230-4EE5-9AD1-5DA7654826D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1094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AD769-9D00-4997-9225-88CE6917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2B42DA-69D5-49BE-AB37-53B1F416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D0DB-69D5-4296-8845-D95016DA5BE6}" type="datetimeFigureOut">
              <a:rPr lang="en-HK" smtClean="0"/>
              <a:t>15/11/2018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FF4A7-5CD1-45A4-A5C6-5F61016D4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C1C899-D8CF-496F-8E6A-35F4BFF9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A40D-7230-4EE5-9AD1-5DA7654826D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0383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DB8ED-6820-43E2-8333-B7E474E66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D0DB-69D5-4296-8845-D95016DA5BE6}" type="datetimeFigureOut">
              <a:rPr lang="en-HK" smtClean="0"/>
              <a:t>15/11/2018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08061-AF4F-45F3-8439-5B80F931F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2B90D-7719-4261-B31D-BA1D7C95D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A40D-7230-4EE5-9AD1-5DA7654826D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6550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4407C-6541-4F05-B01A-2A60FF614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DD069-1CFC-4910-B461-70BDF8223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CA7E2-55B4-443F-A4B2-9D6094BC3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2C438-D1F8-4A6C-B462-2CC058AD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D0DB-69D5-4296-8845-D95016DA5BE6}" type="datetimeFigureOut">
              <a:rPr lang="en-HK" smtClean="0"/>
              <a:t>15/11/2018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99DDF-91C3-4C8C-9F57-2878556B8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7E0A1-B347-480F-B972-7908E8C2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A40D-7230-4EE5-9AD1-5DA7654826D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40789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A849-AD2B-4692-9876-47040CC1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4A0053-9D10-4D33-94DA-77BBBFAC9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B4BC8-3CB0-4222-A751-8E468AD8B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7CC9A-A44A-4B99-BA7E-AE51874CA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D0DB-69D5-4296-8845-D95016DA5BE6}" type="datetimeFigureOut">
              <a:rPr lang="en-HK" smtClean="0"/>
              <a:t>15/11/2018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D71E2-B5DD-48C6-B934-0A9ECAFA2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3E8D3-FEB0-4967-88EC-09A2644C3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A40D-7230-4EE5-9AD1-5DA7654826D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7333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5170DC-6D4C-42EE-BDC8-C0A37848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7A7C0-FE35-4856-B392-E07F9F11F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5F284-4403-437F-BC47-B69AF81EB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BD0DB-69D5-4296-8845-D95016DA5BE6}" type="datetimeFigureOut">
              <a:rPr lang="en-HK" smtClean="0"/>
              <a:t>15/11/2018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BF941-7A4F-41F9-8DD9-F1D1AF6D5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25BD9-7CA6-4FE5-8A2A-7AE82DCC9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0A40D-7230-4EE5-9AD1-5DA7654826D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5525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EAED08-35CF-45B5-BEAA-7FCE65576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924001"/>
              </p:ext>
            </p:extLst>
          </p:nvPr>
        </p:nvGraphicFramePr>
        <p:xfrm>
          <a:off x="1347465" y="994118"/>
          <a:ext cx="1080000" cy="2133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167518566"/>
                    </a:ext>
                  </a:extLst>
                </a:gridCol>
              </a:tblGrid>
              <a:tr h="303429">
                <a:tc>
                  <a:txBody>
                    <a:bodyPr/>
                    <a:lstStyle/>
                    <a:p>
                      <a:r>
                        <a:rPr lang="en-HK" sz="1400" dirty="0"/>
                        <a:t>jpemployee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955487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r>
                        <a:rPr lang="en-HK" sz="1400" u="sng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177839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630563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46497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/>
                        <a:t>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56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/>
                        <a:t>birthyear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209994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/>
                        <a:t>startyear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63438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515534E-1848-482F-B968-4EBBF58CE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147263"/>
              </p:ext>
            </p:extLst>
          </p:nvPr>
        </p:nvGraphicFramePr>
        <p:xfrm>
          <a:off x="3390145" y="994118"/>
          <a:ext cx="1080000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167518566"/>
                    </a:ext>
                  </a:extLst>
                </a:gridCol>
              </a:tblGrid>
              <a:tr h="303429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/>
                        <a:t>jbdept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955487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r>
                        <a:rPr lang="en-HK" sz="1400" u="sng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177839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630563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/>
                        <a:t>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46497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/>
                        <a:t>floor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56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/>
                        <a:t>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20999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5B50925-50F7-4F4A-A0AF-963B44B4A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779718"/>
              </p:ext>
            </p:extLst>
          </p:nvPr>
        </p:nvGraphicFramePr>
        <p:xfrm>
          <a:off x="5435082" y="1020039"/>
          <a:ext cx="1080000" cy="914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167518566"/>
                    </a:ext>
                  </a:extLst>
                </a:gridCol>
              </a:tblGrid>
              <a:tr h="303429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/>
                        <a:t>jbstore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955487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r>
                        <a:rPr lang="en-HK" sz="1400" u="sng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177839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63056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9FA998A-3B94-48A3-8EE8-49FEECECA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728808"/>
              </p:ext>
            </p:extLst>
          </p:nvPr>
        </p:nvGraphicFramePr>
        <p:xfrm>
          <a:off x="7475505" y="1020039"/>
          <a:ext cx="1080000" cy="1219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167518566"/>
                    </a:ext>
                  </a:extLst>
                </a:gridCol>
              </a:tblGrid>
              <a:tr h="303429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/>
                        <a:t>jbcity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955487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r>
                        <a:rPr lang="en-HK" sz="1400" u="sng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177839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630563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4649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86F1081-1BA1-4896-BCD6-B93FD0363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727275"/>
              </p:ext>
            </p:extLst>
          </p:nvPr>
        </p:nvGraphicFramePr>
        <p:xfrm>
          <a:off x="9515928" y="1045960"/>
          <a:ext cx="1080000" cy="2133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167518566"/>
                    </a:ext>
                  </a:extLst>
                </a:gridCol>
              </a:tblGrid>
              <a:tr h="303429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/>
                        <a:t>jbitem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955487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r>
                        <a:rPr lang="en-HK" sz="1400" u="sng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177839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630563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/>
                        <a:t>dept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46497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56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/>
                        <a:t>qoh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209994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/>
                        <a:t>supplier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63438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2091C05-81A9-4A8E-AE32-1589A6707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076606"/>
              </p:ext>
            </p:extLst>
          </p:nvPr>
        </p:nvGraphicFramePr>
        <p:xfrm>
          <a:off x="936284" y="4002000"/>
          <a:ext cx="1080000" cy="1524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167518566"/>
                    </a:ext>
                  </a:extLst>
                </a:gridCol>
              </a:tblGrid>
              <a:tr h="303429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/>
                        <a:t>jbdebit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955487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r>
                        <a:rPr lang="en-HK" sz="1400" u="sng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177839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/>
                        <a:t>sdate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630563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/>
                        <a:t>employee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46497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5664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9C37A0-6B82-4520-85EE-6FE7CAC63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151326"/>
              </p:ext>
            </p:extLst>
          </p:nvPr>
        </p:nvGraphicFramePr>
        <p:xfrm>
          <a:off x="2811195" y="3991709"/>
          <a:ext cx="1080000" cy="1219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167518566"/>
                    </a:ext>
                  </a:extLst>
                </a:gridCol>
              </a:tblGrid>
              <a:tr h="303429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/>
                        <a:t>jbsale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955487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r>
                        <a:rPr lang="en-HK" sz="1400" u="sng" dirty="0"/>
                        <a:t>debit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177839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r>
                        <a:rPr lang="en-HK" sz="1400" u="sng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630563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4649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4219208-C9F9-4012-AA64-64BAB411E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486161"/>
              </p:ext>
            </p:extLst>
          </p:nvPr>
        </p:nvGraphicFramePr>
        <p:xfrm>
          <a:off x="4686106" y="4002000"/>
          <a:ext cx="1080000" cy="1219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167518566"/>
                    </a:ext>
                  </a:extLst>
                </a:gridCol>
              </a:tblGrid>
              <a:tr h="303429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/>
                        <a:t>jbsupplier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955487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r>
                        <a:rPr lang="en-HK" sz="1400" u="sng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177839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630563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4649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016C7F5-9B14-409A-8A24-942997590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552263"/>
              </p:ext>
            </p:extLst>
          </p:nvPr>
        </p:nvGraphicFramePr>
        <p:xfrm>
          <a:off x="6561017" y="4002000"/>
          <a:ext cx="1080000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167518566"/>
                    </a:ext>
                  </a:extLst>
                </a:gridCol>
              </a:tblGrid>
              <a:tr h="303429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/>
                        <a:t>jbparts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955487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r>
                        <a:rPr lang="en-HK" sz="1400" u="sng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177839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630563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46497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56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/>
                        <a:t>qoh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20999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1C379D5-861C-4770-95E2-2C46DE11F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017586"/>
              </p:ext>
            </p:extLst>
          </p:nvPr>
        </p:nvGraphicFramePr>
        <p:xfrm>
          <a:off x="8435928" y="3991709"/>
          <a:ext cx="1080000" cy="1524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167518566"/>
                    </a:ext>
                  </a:extLst>
                </a:gridCol>
              </a:tblGrid>
              <a:tr h="303429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/>
                        <a:t>jbsupply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955487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r>
                        <a:rPr lang="en-HK" sz="1400" u="sng" dirty="0"/>
                        <a:t>supplier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177839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r>
                        <a:rPr lang="en-HK" sz="1400" u="sng" dirty="0"/>
                        <a:t>part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630563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r>
                        <a:rPr lang="en-HK" sz="1400" u="sng" dirty="0"/>
                        <a:t>shipdate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46497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/>
                        <a:t>quan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5664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728351E-8FC2-493A-ABF9-FA90E318F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801627"/>
              </p:ext>
            </p:extLst>
          </p:nvPr>
        </p:nvGraphicFramePr>
        <p:xfrm>
          <a:off x="10310839" y="4002000"/>
          <a:ext cx="1080000" cy="914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1675185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/>
                        <a:t>jbmanager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955487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r>
                        <a:rPr lang="en-HK" sz="1400" u="sng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177839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/>
                        <a:t>bonus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63056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7063A04-BFB4-465F-9E86-4AEA393A6982}"/>
              </a:ext>
            </a:extLst>
          </p:cNvPr>
          <p:cNvSpPr txBox="1"/>
          <p:nvPr/>
        </p:nvSpPr>
        <p:spPr>
          <a:xfrm>
            <a:off x="408154" y="6105584"/>
            <a:ext cx="254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Kevha706 and mdas609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91AFC9-39F4-412D-A32B-51246CAE7734}"/>
              </a:ext>
            </a:extLst>
          </p:cNvPr>
          <p:cNvSpPr txBox="1"/>
          <p:nvPr/>
        </p:nvSpPr>
        <p:spPr>
          <a:xfrm>
            <a:off x="408154" y="5790493"/>
            <a:ext cx="324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Relational Model of ER Diagram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E82E157-27A6-4F29-B829-EE04BB01353A}"/>
              </a:ext>
            </a:extLst>
          </p:cNvPr>
          <p:cNvCxnSpPr>
            <a:cxnSpLocks/>
          </p:cNvCxnSpPr>
          <p:nvPr/>
        </p:nvCxnSpPr>
        <p:spPr>
          <a:xfrm>
            <a:off x="4470145" y="2672862"/>
            <a:ext cx="2159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9FEA9B0-708E-41AF-9B0F-D3D9DE0B6526}"/>
              </a:ext>
            </a:extLst>
          </p:cNvPr>
          <p:cNvCxnSpPr>
            <a:cxnSpLocks/>
          </p:cNvCxnSpPr>
          <p:nvPr/>
        </p:nvCxnSpPr>
        <p:spPr>
          <a:xfrm>
            <a:off x="4686106" y="2672862"/>
            <a:ext cx="0" cy="703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99C7D22-1A29-477C-A0B4-362FA9A75EBA}"/>
              </a:ext>
            </a:extLst>
          </p:cNvPr>
          <p:cNvCxnSpPr>
            <a:cxnSpLocks/>
          </p:cNvCxnSpPr>
          <p:nvPr/>
        </p:nvCxnSpPr>
        <p:spPr>
          <a:xfrm>
            <a:off x="4686106" y="3376614"/>
            <a:ext cx="54383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E1E24CF-4387-4B65-A355-BE72B909B628}"/>
              </a:ext>
            </a:extLst>
          </p:cNvPr>
          <p:cNvCxnSpPr>
            <a:cxnSpLocks/>
          </p:cNvCxnSpPr>
          <p:nvPr/>
        </p:nvCxnSpPr>
        <p:spPr>
          <a:xfrm>
            <a:off x="10124440" y="3376613"/>
            <a:ext cx="0" cy="995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41D4B9-295B-44F9-9118-74E7895C6DCA}"/>
              </a:ext>
            </a:extLst>
          </p:cNvPr>
          <p:cNvCxnSpPr>
            <a:cxnSpLocks/>
          </p:cNvCxnSpPr>
          <p:nvPr/>
        </p:nvCxnSpPr>
        <p:spPr>
          <a:xfrm>
            <a:off x="10130393" y="4372323"/>
            <a:ext cx="1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0204D73-1BC4-4EB1-A8CB-90F24005348D}"/>
              </a:ext>
            </a:extLst>
          </p:cNvPr>
          <p:cNvCxnSpPr>
            <a:cxnSpLocks/>
          </p:cNvCxnSpPr>
          <p:nvPr/>
        </p:nvCxnSpPr>
        <p:spPr>
          <a:xfrm>
            <a:off x="6515082" y="1777512"/>
            <a:ext cx="2159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F2353B6-01BF-4C5B-A381-A15CE704DCE9}"/>
              </a:ext>
            </a:extLst>
          </p:cNvPr>
          <p:cNvCxnSpPr>
            <a:cxnSpLocks/>
          </p:cNvCxnSpPr>
          <p:nvPr/>
        </p:nvCxnSpPr>
        <p:spPr>
          <a:xfrm>
            <a:off x="6731043" y="1429357"/>
            <a:ext cx="0" cy="3481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C830FF8-3393-4D3B-80AC-2E40BF031031}"/>
              </a:ext>
            </a:extLst>
          </p:cNvPr>
          <p:cNvCxnSpPr>
            <a:cxnSpLocks/>
          </p:cNvCxnSpPr>
          <p:nvPr/>
        </p:nvCxnSpPr>
        <p:spPr>
          <a:xfrm>
            <a:off x="6733300" y="1429357"/>
            <a:ext cx="742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5DCBB6A-C051-4C94-B1DA-FDCD85B56A7F}"/>
              </a:ext>
            </a:extLst>
          </p:cNvPr>
          <p:cNvCxnSpPr>
            <a:cxnSpLocks/>
          </p:cNvCxnSpPr>
          <p:nvPr/>
        </p:nvCxnSpPr>
        <p:spPr>
          <a:xfrm>
            <a:off x="10595928" y="2116082"/>
            <a:ext cx="2159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6178EC2-5EDE-4B71-A268-AADA00ED5206}"/>
              </a:ext>
            </a:extLst>
          </p:cNvPr>
          <p:cNvCxnSpPr>
            <a:cxnSpLocks/>
          </p:cNvCxnSpPr>
          <p:nvPr/>
        </p:nvCxnSpPr>
        <p:spPr>
          <a:xfrm>
            <a:off x="10811889" y="784860"/>
            <a:ext cx="0" cy="1327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3C92D33-8740-463F-8D17-E66522AE1D9B}"/>
              </a:ext>
            </a:extLst>
          </p:cNvPr>
          <p:cNvCxnSpPr>
            <a:cxnSpLocks/>
          </p:cNvCxnSpPr>
          <p:nvPr/>
        </p:nvCxnSpPr>
        <p:spPr>
          <a:xfrm>
            <a:off x="3086100" y="769706"/>
            <a:ext cx="77257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F51F73A-CE97-4E5E-A30A-439F3B6B792C}"/>
              </a:ext>
            </a:extLst>
          </p:cNvPr>
          <p:cNvCxnSpPr>
            <a:cxnSpLocks/>
          </p:cNvCxnSpPr>
          <p:nvPr/>
        </p:nvCxnSpPr>
        <p:spPr>
          <a:xfrm flipH="1">
            <a:off x="3086101" y="773488"/>
            <a:ext cx="1" cy="674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53E7B66-577D-4F74-B09E-D00614351F86}"/>
              </a:ext>
            </a:extLst>
          </p:cNvPr>
          <p:cNvCxnSpPr>
            <a:cxnSpLocks/>
          </p:cNvCxnSpPr>
          <p:nvPr/>
        </p:nvCxnSpPr>
        <p:spPr>
          <a:xfrm>
            <a:off x="3086095" y="1448407"/>
            <a:ext cx="301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4B63044-65FF-48B2-AF29-2525C6477AF1}"/>
              </a:ext>
            </a:extLst>
          </p:cNvPr>
          <p:cNvCxnSpPr>
            <a:cxnSpLocks/>
          </p:cNvCxnSpPr>
          <p:nvPr/>
        </p:nvCxnSpPr>
        <p:spPr>
          <a:xfrm>
            <a:off x="10595927" y="3024737"/>
            <a:ext cx="2159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31769EB-A73D-43BD-9E27-0189CD87F403}"/>
              </a:ext>
            </a:extLst>
          </p:cNvPr>
          <p:cNvCxnSpPr>
            <a:cxnSpLocks/>
          </p:cNvCxnSpPr>
          <p:nvPr/>
        </p:nvCxnSpPr>
        <p:spPr>
          <a:xfrm flipH="1">
            <a:off x="10808635" y="3024737"/>
            <a:ext cx="1665" cy="770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77DC038-C3A7-4C44-B63F-0ABA426A68DC}"/>
              </a:ext>
            </a:extLst>
          </p:cNvPr>
          <p:cNvCxnSpPr>
            <a:cxnSpLocks/>
          </p:cNvCxnSpPr>
          <p:nvPr/>
        </p:nvCxnSpPr>
        <p:spPr>
          <a:xfrm>
            <a:off x="4468480" y="3795087"/>
            <a:ext cx="63401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BD6EDC8-494C-4892-82F6-94A92A8ED452}"/>
              </a:ext>
            </a:extLst>
          </p:cNvPr>
          <p:cNvCxnSpPr>
            <a:cxnSpLocks/>
          </p:cNvCxnSpPr>
          <p:nvPr/>
        </p:nvCxnSpPr>
        <p:spPr>
          <a:xfrm>
            <a:off x="4468480" y="4392873"/>
            <a:ext cx="217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C69500E-606D-4833-A583-5B8C562150A7}"/>
              </a:ext>
            </a:extLst>
          </p:cNvPr>
          <p:cNvCxnSpPr>
            <a:cxnSpLocks/>
          </p:cNvCxnSpPr>
          <p:nvPr/>
        </p:nvCxnSpPr>
        <p:spPr>
          <a:xfrm>
            <a:off x="4468480" y="3795087"/>
            <a:ext cx="0" cy="5977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1ED2E96-0C01-4513-BB81-18618501567E}"/>
              </a:ext>
            </a:extLst>
          </p:cNvPr>
          <p:cNvCxnSpPr>
            <a:cxnSpLocks/>
          </p:cNvCxnSpPr>
          <p:nvPr/>
        </p:nvCxnSpPr>
        <p:spPr>
          <a:xfrm>
            <a:off x="4470145" y="2060918"/>
            <a:ext cx="5019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D70B29-98D5-4E97-8FFF-1D8D5F811909}"/>
              </a:ext>
            </a:extLst>
          </p:cNvPr>
          <p:cNvCxnSpPr>
            <a:cxnSpLocks/>
          </p:cNvCxnSpPr>
          <p:nvPr/>
        </p:nvCxnSpPr>
        <p:spPr>
          <a:xfrm>
            <a:off x="4972050" y="1473458"/>
            <a:ext cx="0" cy="587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B8324DD-9831-4E18-9861-BB9BC0D2AEE8}"/>
              </a:ext>
            </a:extLst>
          </p:cNvPr>
          <p:cNvCxnSpPr>
            <a:cxnSpLocks/>
          </p:cNvCxnSpPr>
          <p:nvPr/>
        </p:nvCxnSpPr>
        <p:spPr>
          <a:xfrm>
            <a:off x="4972050" y="1473458"/>
            <a:ext cx="461903" cy="5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E672EF9-5781-4C1B-9AF2-7EB0B68BF5C9}"/>
              </a:ext>
            </a:extLst>
          </p:cNvPr>
          <p:cNvCxnSpPr>
            <a:cxnSpLocks/>
          </p:cNvCxnSpPr>
          <p:nvPr/>
        </p:nvCxnSpPr>
        <p:spPr>
          <a:xfrm>
            <a:off x="2427465" y="2406162"/>
            <a:ext cx="2159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7DB3557-1D8B-4464-8878-27B330628E8F}"/>
              </a:ext>
            </a:extLst>
          </p:cNvPr>
          <p:cNvCxnSpPr>
            <a:cxnSpLocks/>
          </p:cNvCxnSpPr>
          <p:nvPr/>
        </p:nvCxnSpPr>
        <p:spPr>
          <a:xfrm>
            <a:off x="2643426" y="2406162"/>
            <a:ext cx="0" cy="1165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B449C49-E27E-4BD5-B43E-E6B27F4FC44A}"/>
              </a:ext>
            </a:extLst>
          </p:cNvPr>
          <p:cNvCxnSpPr>
            <a:cxnSpLocks/>
          </p:cNvCxnSpPr>
          <p:nvPr/>
        </p:nvCxnSpPr>
        <p:spPr>
          <a:xfrm>
            <a:off x="2637945" y="3571217"/>
            <a:ext cx="73484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480640C-3DE6-4D52-896D-9380EF075287}"/>
              </a:ext>
            </a:extLst>
          </p:cNvPr>
          <p:cNvCxnSpPr>
            <a:cxnSpLocks/>
          </p:cNvCxnSpPr>
          <p:nvPr/>
        </p:nvCxnSpPr>
        <p:spPr>
          <a:xfrm>
            <a:off x="9986393" y="3571217"/>
            <a:ext cx="0" cy="896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F1FA8CA-187F-4833-B145-7E828311B063}"/>
              </a:ext>
            </a:extLst>
          </p:cNvPr>
          <p:cNvCxnSpPr>
            <a:cxnSpLocks/>
          </p:cNvCxnSpPr>
          <p:nvPr/>
        </p:nvCxnSpPr>
        <p:spPr>
          <a:xfrm>
            <a:off x="9986393" y="4467755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B597E3A-B39E-4714-839A-74B48641C737}"/>
              </a:ext>
            </a:extLst>
          </p:cNvPr>
          <p:cNvCxnSpPr>
            <a:cxnSpLocks/>
          </p:cNvCxnSpPr>
          <p:nvPr/>
        </p:nvCxnSpPr>
        <p:spPr>
          <a:xfrm>
            <a:off x="2016284" y="5073162"/>
            <a:ext cx="2159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E03E6B8-7879-47A6-A615-E06607883913}"/>
              </a:ext>
            </a:extLst>
          </p:cNvPr>
          <p:cNvCxnSpPr>
            <a:cxnSpLocks/>
          </p:cNvCxnSpPr>
          <p:nvPr/>
        </p:nvCxnSpPr>
        <p:spPr>
          <a:xfrm>
            <a:off x="2232245" y="3429000"/>
            <a:ext cx="0" cy="16441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D503F44-0D5E-4010-A171-388BE416F9D8}"/>
              </a:ext>
            </a:extLst>
          </p:cNvPr>
          <p:cNvCxnSpPr>
            <a:cxnSpLocks/>
          </p:cNvCxnSpPr>
          <p:nvPr/>
        </p:nvCxnSpPr>
        <p:spPr>
          <a:xfrm>
            <a:off x="1045672" y="3429000"/>
            <a:ext cx="11865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95B8A24-51DA-45FD-9937-ABEA8DEFC01C}"/>
              </a:ext>
            </a:extLst>
          </p:cNvPr>
          <p:cNvCxnSpPr>
            <a:cxnSpLocks/>
          </p:cNvCxnSpPr>
          <p:nvPr/>
        </p:nvCxnSpPr>
        <p:spPr>
          <a:xfrm>
            <a:off x="1045672" y="1505850"/>
            <a:ext cx="0" cy="1923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20E80A1-0161-41A8-960E-FED829BA398B}"/>
              </a:ext>
            </a:extLst>
          </p:cNvPr>
          <p:cNvCxnSpPr>
            <a:cxnSpLocks/>
          </p:cNvCxnSpPr>
          <p:nvPr/>
        </p:nvCxnSpPr>
        <p:spPr>
          <a:xfrm>
            <a:off x="1045672" y="1505850"/>
            <a:ext cx="301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7E57FC9-3EAF-45C3-BEF7-F335E930856B}"/>
              </a:ext>
            </a:extLst>
          </p:cNvPr>
          <p:cNvCxnSpPr>
            <a:cxnSpLocks/>
          </p:cNvCxnSpPr>
          <p:nvPr/>
        </p:nvCxnSpPr>
        <p:spPr>
          <a:xfrm>
            <a:off x="3891195" y="4467755"/>
            <a:ext cx="2159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30CB363-4009-435B-B537-EAF00D4D1CF3}"/>
              </a:ext>
            </a:extLst>
          </p:cNvPr>
          <p:cNvCxnSpPr>
            <a:cxnSpLocks/>
          </p:cNvCxnSpPr>
          <p:nvPr/>
        </p:nvCxnSpPr>
        <p:spPr>
          <a:xfrm>
            <a:off x="4107156" y="3816830"/>
            <a:ext cx="0" cy="650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15750EC-8309-4D28-B550-91DCC985720F}"/>
              </a:ext>
            </a:extLst>
          </p:cNvPr>
          <p:cNvCxnSpPr>
            <a:cxnSpLocks/>
          </p:cNvCxnSpPr>
          <p:nvPr/>
        </p:nvCxnSpPr>
        <p:spPr>
          <a:xfrm>
            <a:off x="634491" y="3816830"/>
            <a:ext cx="3472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AFC5305-68E6-4E8F-867A-985C4AA2899B}"/>
              </a:ext>
            </a:extLst>
          </p:cNvPr>
          <p:cNvCxnSpPr>
            <a:cxnSpLocks/>
          </p:cNvCxnSpPr>
          <p:nvPr/>
        </p:nvCxnSpPr>
        <p:spPr>
          <a:xfrm>
            <a:off x="634491" y="4478780"/>
            <a:ext cx="301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3394560-36F5-410B-87C4-26F565B8B382}"/>
              </a:ext>
            </a:extLst>
          </p:cNvPr>
          <p:cNvCxnSpPr>
            <a:cxnSpLocks/>
          </p:cNvCxnSpPr>
          <p:nvPr/>
        </p:nvCxnSpPr>
        <p:spPr>
          <a:xfrm>
            <a:off x="634491" y="3816830"/>
            <a:ext cx="0" cy="664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6A55498-3753-429E-8512-FE3E3B972D14}"/>
              </a:ext>
            </a:extLst>
          </p:cNvPr>
          <p:cNvCxnSpPr>
            <a:cxnSpLocks/>
          </p:cNvCxnSpPr>
          <p:nvPr/>
        </p:nvCxnSpPr>
        <p:spPr>
          <a:xfrm>
            <a:off x="3891195" y="4753505"/>
            <a:ext cx="3902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CEEEB9A-0A9C-4EA5-B78E-E4BCF3921DD4}"/>
              </a:ext>
            </a:extLst>
          </p:cNvPr>
          <p:cNvCxnSpPr>
            <a:cxnSpLocks/>
          </p:cNvCxnSpPr>
          <p:nvPr/>
        </p:nvCxnSpPr>
        <p:spPr>
          <a:xfrm>
            <a:off x="4278606" y="3127718"/>
            <a:ext cx="0" cy="1625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4DAFDE0-B113-42BC-A2AB-F04732B5DDF7}"/>
              </a:ext>
            </a:extLst>
          </p:cNvPr>
          <p:cNvCxnSpPr>
            <a:cxnSpLocks/>
          </p:cNvCxnSpPr>
          <p:nvPr/>
        </p:nvCxnSpPr>
        <p:spPr>
          <a:xfrm>
            <a:off x="4278606" y="3127718"/>
            <a:ext cx="48120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FE4AF76-D5FC-4EF9-A5AE-1BD104756ED2}"/>
              </a:ext>
            </a:extLst>
          </p:cNvPr>
          <p:cNvCxnSpPr>
            <a:cxnSpLocks/>
          </p:cNvCxnSpPr>
          <p:nvPr/>
        </p:nvCxnSpPr>
        <p:spPr>
          <a:xfrm>
            <a:off x="9090660" y="1538200"/>
            <a:ext cx="0" cy="1589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AFEE33D-D41B-4194-BE7B-0BD66D5E5C11}"/>
              </a:ext>
            </a:extLst>
          </p:cNvPr>
          <p:cNvCxnSpPr>
            <a:cxnSpLocks/>
          </p:cNvCxnSpPr>
          <p:nvPr/>
        </p:nvCxnSpPr>
        <p:spPr>
          <a:xfrm>
            <a:off x="9090660" y="1538200"/>
            <a:ext cx="425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6B16444-5E3F-4379-B29D-CAB2F8FF2D21}"/>
              </a:ext>
            </a:extLst>
          </p:cNvPr>
          <p:cNvCxnSpPr>
            <a:cxnSpLocks/>
          </p:cNvCxnSpPr>
          <p:nvPr/>
        </p:nvCxnSpPr>
        <p:spPr>
          <a:xfrm>
            <a:off x="5766106" y="5073162"/>
            <a:ext cx="3902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D77CB32-3B30-46F8-8FCF-23AE9A50EB92}"/>
              </a:ext>
            </a:extLst>
          </p:cNvPr>
          <p:cNvCxnSpPr>
            <a:cxnSpLocks/>
          </p:cNvCxnSpPr>
          <p:nvPr/>
        </p:nvCxnSpPr>
        <p:spPr>
          <a:xfrm>
            <a:off x="6156399" y="2887980"/>
            <a:ext cx="0" cy="21851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BE18D09-BE74-46BD-B416-FDC07B01D1DB}"/>
              </a:ext>
            </a:extLst>
          </p:cNvPr>
          <p:cNvCxnSpPr>
            <a:cxnSpLocks/>
          </p:cNvCxnSpPr>
          <p:nvPr/>
        </p:nvCxnSpPr>
        <p:spPr>
          <a:xfrm>
            <a:off x="6156399" y="2887980"/>
            <a:ext cx="10597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6242DC9B-2E4E-4BFC-AC64-98EE157E0F16}"/>
              </a:ext>
            </a:extLst>
          </p:cNvPr>
          <p:cNvCxnSpPr>
            <a:cxnSpLocks/>
          </p:cNvCxnSpPr>
          <p:nvPr/>
        </p:nvCxnSpPr>
        <p:spPr>
          <a:xfrm>
            <a:off x="7216140" y="1538200"/>
            <a:ext cx="0" cy="1349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DADA0E4-D424-4671-8E1E-B440E919355F}"/>
              </a:ext>
            </a:extLst>
          </p:cNvPr>
          <p:cNvCxnSpPr>
            <a:cxnSpLocks/>
          </p:cNvCxnSpPr>
          <p:nvPr/>
        </p:nvCxnSpPr>
        <p:spPr>
          <a:xfrm>
            <a:off x="7216140" y="1538807"/>
            <a:ext cx="259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7A96B11-7F0A-4BF3-A94E-840DFDB79000}"/>
              </a:ext>
            </a:extLst>
          </p:cNvPr>
          <p:cNvCxnSpPr>
            <a:cxnSpLocks/>
          </p:cNvCxnSpPr>
          <p:nvPr/>
        </p:nvCxnSpPr>
        <p:spPr>
          <a:xfrm>
            <a:off x="9515928" y="4766205"/>
            <a:ext cx="1302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F9BA241D-E883-4876-9EAF-FBF44903B9B9}"/>
              </a:ext>
            </a:extLst>
          </p:cNvPr>
          <p:cNvCxnSpPr>
            <a:cxnSpLocks/>
          </p:cNvCxnSpPr>
          <p:nvPr/>
        </p:nvCxnSpPr>
        <p:spPr>
          <a:xfrm>
            <a:off x="9646164" y="4762640"/>
            <a:ext cx="0" cy="125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08BB4A7-B1FC-4D0C-BBC4-8BC0CC5EBC03}"/>
              </a:ext>
            </a:extLst>
          </p:cNvPr>
          <p:cNvCxnSpPr>
            <a:cxnSpLocks/>
          </p:cNvCxnSpPr>
          <p:nvPr/>
        </p:nvCxnSpPr>
        <p:spPr>
          <a:xfrm>
            <a:off x="6355690" y="6019800"/>
            <a:ext cx="3290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BAB92657-43BE-4A03-B398-34845DEF8DB8}"/>
              </a:ext>
            </a:extLst>
          </p:cNvPr>
          <p:cNvCxnSpPr>
            <a:cxnSpLocks/>
          </p:cNvCxnSpPr>
          <p:nvPr/>
        </p:nvCxnSpPr>
        <p:spPr>
          <a:xfrm>
            <a:off x="6355690" y="4480280"/>
            <a:ext cx="205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14E1FD1-B0C6-498A-9ADF-5CA300F6398A}"/>
              </a:ext>
            </a:extLst>
          </p:cNvPr>
          <p:cNvCxnSpPr>
            <a:cxnSpLocks/>
          </p:cNvCxnSpPr>
          <p:nvPr/>
        </p:nvCxnSpPr>
        <p:spPr>
          <a:xfrm>
            <a:off x="6355690" y="4483542"/>
            <a:ext cx="0" cy="1536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0524E68-0B74-4E64-BD58-7D89E4A48A4D}"/>
              </a:ext>
            </a:extLst>
          </p:cNvPr>
          <p:cNvCxnSpPr>
            <a:cxnSpLocks/>
          </p:cNvCxnSpPr>
          <p:nvPr/>
        </p:nvCxnSpPr>
        <p:spPr>
          <a:xfrm>
            <a:off x="9515928" y="4455285"/>
            <a:ext cx="3138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88971401-CCFE-456E-A43A-10FF55BABB23}"/>
              </a:ext>
            </a:extLst>
          </p:cNvPr>
          <p:cNvCxnSpPr>
            <a:cxnSpLocks/>
          </p:cNvCxnSpPr>
          <p:nvPr/>
        </p:nvCxnSpPr>
        <p:spPr>
          <a:xfrm>
            <a:off x="9829800" y="4455285"/>
            <a:ext cx="0" cy="1802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0DE3CE35-12EE-4134-ACDB-AB8C210F6935}"/>
              </a:ext>
            </a:extLst>
          </p:cNvPr>
          <p:cNvCxnSpPr>
            <a:cxnSpLocks/>
          </p:cNvCxnSpPr>
          <p:nvPr/>
        </p:nvCxnSpPr>
        <p:spPr>
          <a:xfrm>
            <a:off x="4468480" y="6258013"/>
            <a:ext cx="5361320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36053ACF-A18F-4B93-9820-429555570BBD}"/>
              </a:ext>
            </a:extLst>
          </p:cNvPr>
          <p:cNvCxnSpPr>
            <a:cxnSpLocks/>
          </p:cNvCxnSpPr>
          <p:nvPr/>
        </p:nvCxnSpPr>
        <p:spPr>
          <a:xfrm>
            <a:off x="4468480" y="4494473"/>
            <a:ext cx="217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2216E688-335D-461D-AF9D-A3C5F886CB55}"/>
              </a:ext>
            </a:extLst>
          </p:cNvPr>
          <p:cNvCxnSpPr>
            <a:cxnSpLocks/>
          </p:cNvCxnSpPr>
          <p:nvPr/>
        </p:nvCxnSpPr>
        <p:spPr>
          <a:xfrm>
            <a:off x="4468480" y="4493727"/>
            <a:ext cx="0" cy="17719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D16585B5-64AB-4582-84D5-DC65C0F385C2}"/>
              </a:ext>
            </a:extLst>
          </p:cNvPr>
          <p:cNvCxnSpPr>
            <a:cxnSpLocks/>
          </p:cNvCxnSpPr>
          <p:nvPr/>
        </p:nvCxnSpPr>
        <p:spPr>
          <a:xfrm>
            <a:off x="11390839" y="4467755"/>
            <a:ext cx="2159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BEBA7282-8AA5-4560-B77C-BDCB7633DCAC}"/>
              </a:ext>
            </a:extLst>
          </p:cNvPr>
          <p:cNvCxnSpPr>
            <a:cxnSpLocks/>
          </p:cNvCxnSpPr>
          <p:nvPr/>
        </p:nvCxnSpPr>
        <p:spPr>
          <a:xfrm>
            <a:off x="11606800" y="586740"/>
            <a:ext cx="0" cy="3885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F9F80CCB-DEEA-4136-BA08-7E6E3C61E486}"/>
              </a:ext>
            </a:extLst>
          </p:cNvPr>
          <p:cNvCxnSpPr>
            <a:cxnSpLocks/>
          </p:cNvCxnSpPr>
          <p:nvPr/>
        </p:nvCxnSpPr>
        <p:spPr>
          <a:xfrm>
            <a:off x="1045672" y="586740"/>
            <a:ext cx="105611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4C685AA-0209-4BFE-B0AE-8B8943D87192}"/>
              </a:ext>
            </a:extLst>
          </p:cNvPr>
          <p:cNvCxnSpPr>
            <a:cxnSpLocks/>
          </p:cNvCxnSpPr>
          <p:nvPr/>
        </p:nvCxnSpPr>
        <p:spPr>
          <a:xfrm>
            <a:off x="1045671" y="1406497"/>
            <a:ext cx="301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4EC52535-CD6F-4731-9121-363057CBA165}"/>
              </a:ext>
            </a:extLst>
          </p:cNvPr>
          <p:cNvCxnSpPr>
            <a:cxnSpLocks/>
          </p:cNvCxnSpPr>
          <p:nvPr/>
        </p:nvCxnSpPr>
        <p:spPr>
          <a:xfrm>
            <a:off x="1045671" y="586740"/>
            <a:ext cx="0" cy="819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921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62</Words>
  <Application>Microsoft Office PowerPoint</Application>
  <PresentationFormat>Widescreen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kevinhansen36@yahoo.com</dc:creator>
  <cp:lastModifiedBy>kevinhansen36@yahoo.com</cp:lastModifiedBy>
  <cp:revision>7</cp:revision>
  <dcterms:created xsi:type="dcterms:W3CDTF">2018-11-15T20:25:05Z</dcterms:created>
  <dcterms:modified xsi:type="dcterms:W3CDTF">2018-11-15T21:31:28Z</dcterms:modified>
</cp:coreProperties>
</file>