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Raleway" panose="02020500000000000000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d4c7f31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1d4c7f31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1d4c7f31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1d4c7f31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1d4c7f31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1d4c7f31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d4c7f31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d4c7f31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1d4c7f31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1d4c7f31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4c7f31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1d4c7f319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1d4c7f31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1d4c7f31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1d4c7f319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1d4c7f319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d4c7f31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1d4c7f319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1d4c7f319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1d4c7f319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d4c7f31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d4c7f31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1d4c7f319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1d4c7f319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1d4c7f319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1d4c7f319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1d4c7f319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1d4c7f319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1d4c7f319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1d4c7f319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1d4c7f319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1d4c7f319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1d4c7f31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1d4c7f31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1d4c7f31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1d4c7f31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1d4c7f319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1d4c7f319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1d4c7f319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1d4c7f319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1d4c7f319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1d4c7f319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d4c7f31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1d4c7f31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1d4c7f319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1d4c7f319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1d4c7f319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1d4c7f319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d4c7f31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d4c7f31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d4c7f31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1d4c7f31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d4c7f31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d4c7f31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1d4c7f3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1d4c7f3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1d4c7f31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1d4c7f31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d4c7f3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d4c7f3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emantic-ui.com/" TargetMode="External"/><Relationship Id="rId4" Type="http://schemas.openxmlformats.org/officeDocument/2006/relationships/hyperlink" Target="http://www.material-ui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getting-started/introducti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thekalinga.bootstrap4-vs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ecolas.github.io/normalize.cs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layout/overview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Bootstrap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江舜智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Grid System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V4 使用 flexbox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需要用 .row 包起來，不然會沒辦法變 flex 元素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使用 .col 會自動平均分配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.col-n 後面帶數字可以調整比例(1~12)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完整的寫法為 .col-{breakpoint}-{grid width}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用 col-{breakpoint}-auto 可以讓寬度跟內容一樣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Grid System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將頁面切為 12 等分，數字為 (n/12)*100 % 的意思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breakpoint 有 sm, md, lg, xl，如果有設定的話，則在邊界值以上會吃該設定，邊界值以下則會回歸原本的預設屬性，在 grid system 之下的話則是會變成 100% 的寬度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breakpoint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02200"/>
            <a:ext cx="6859323" cy="29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779600" y="2120125"/>
            <a:ext cx="54762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https://getbootstrap.com/docs/4.4/content/reboot/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基本的樣式設定</a:t>
            </a: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可以套用 reboots.css 取代 normalize.css 與 reset.css</a:t>
            </a: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</a:t>
            </a: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套上 .img-fluid 這個 class 就可以讓圖片有 RWD 的效果(主要為寬度隨容器改變)</a:t>
            </a:r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Tables</a:t>
            </a: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表格加上 .table 的 class 就可以有基本的表格樣式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可以視需求加上樣式，bootstrap 已有模組化，例如：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.table-bordered: 讓表格有邊框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.table-hover: 讓表格 hover 的樣式不一樣</a:t>
            </a: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Utilities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Utilities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一些排版時常用的樣式就可以不用自己寫了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例如：position: relative, display: flex… 等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Flex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使用 .d-flex 就可以套 flex 排版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一些編排方式都有設定成 class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例如：justify-content: center -&gt; .justify-content-center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UI Framework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藉由定義一些常用的元素，讓開發者不用重新撰寫 UI 元素的定義的工具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Bootstrap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http://getbootstrap.com/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Meterial-UI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http://www.material-ui.com/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Semantic UI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http://semantic-ui.com/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Spacing</a:t>
            </a: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用來設定元素的 padding 或 margin，基本結構為 {property}{sides}-{size} ，亦可加入 breakpoint {property}{sides}-{breakpoint}-{size}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Spacing</a:t>
            </a: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property 的值：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m: margin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p: padding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sides 的值：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t:  上邊界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b: 下邊界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l: 左邊界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r: 右邊界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x: 左右邊界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y: 上下邊界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blank(沒有值): 四個邊界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Spacing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size 的值：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0: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1: $spacer * .25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2: $spacer * .5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3: $spacer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4: $spacer * 1.5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5: $spacer * 3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auto: 設 margin: auto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註: $spacer 為 bootstrap 設定的長度，預設為 1rem，亦可修改 bootstrap 的 css 調整預設長度。</a:t>
            </a:r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Components</a:t>
            </a:r>
            <a:endParaRPr/>
          </a:p>
        </p:txBody>
      </p:sp>
      <p:sp>
        <p:nvSpPr>
          <p:cNvPr id="240" name="Google Shape;240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chemeClr val="lt1"/>
                </a:solidFill>
              </a:rPr>
              <a:t>23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Components</a:t>
            </a:r>
            <a:endParaRPr/>
          </a:p>
        </p:txBody>
      </p:sp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一些常用的網頁元素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只要把版面安排好，就可以將元素一一放到頁面上</a:t>
            </a:r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Buttons</a:t>
            </a:r>
            <a:endParaRPr/>
          </a:p>
        </p:txBody>
      </p:sp>
      <p:sp>
        <p:nvSpPr>
          <p:cNvPr id="253" name="Google Shape;253;p3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類似 table 使用設計好的 class 就能產出 UI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使用 plugin: b4-button 可以自動產出 UI</a:t>
            </a:r>
            <a:endParaRPr/>
          </a:p>
        </p:txBody>
      </p:sp>
      <p:sp>
        <p:nvSpPr>
          <p:cNvPr id="254" name="Google Shape;254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00" y="3390900"/>
            <a:ext cx="7282375" cy="6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Forms</a:t>
            </a:r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表格是一個很方便且常用到的 components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以 .form-group 當基礎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使用 .form-control 可以設定 input 和 select 類型為 bootstrap 樣式</a:t>
            </a: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互動元件的運用</a:t>
            </a:r>
            <a:endParaRPr/>
          </a:p>
        </p:txBody>
      </p:sp>
      <p:sp>
        <p:nvSpPr>
          <p:cNvPr id="268" name="Google Shape;268;p3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components 裡有一些既有的 bootstrap 互動元件可以使用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例如：modal, dropdowns, navbar...等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Examples</a:t>
            </a:r>
            <a:endParaRPr/>
          </a:p>
        </p:txBody>
      </p:sp>
      <p:sp>
        <p:nvSpPr>
          <p:cNvPr id="275" name="Google Shape;275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chemeClr val="lt1"/>
                </a:solidFill>
              </a:rPr>
              <a:t>28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40"/>
          <p:cNvSpPr txBox="1"/>
          <p:nvPr/>
        </p:nvSpPr>
        <p:spPr>
          <a:xfrm>
            <a:off x="779600" y="2120125"/>
            <a:ext cx="54762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https://getbootstrap.com/docs/4.4/examples/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725" y="0"/>
            <a:ext cx="5752562" cy="775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Bootstrap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目前最多人應用的 UI Framework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延伸的 plugin 很多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目前為 v4.x 版，必須要支援 flex 的瀏覽器才能正常顯示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30</a:t>
            </a:fld>
            <a:endParaRPr/>
          </a:p>
        </p:txBody>
      </p:sp>
      <p:pic>
        <p:nvPicPr>
          <p:cNvPr id="288" name="Google Shape;2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25" y="349225"/>
            <a:ext cx="8195742" cy="4445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31</a:t>
            </a:fld>
            <a:endParaRPr/>
          </a:p>
        </p:txBody>
      </p:sp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100" y="152400"/>
            <a:ext cx="71198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至官網下載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https://getbootstrap.com/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使用 cdn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&lt;link rel="stylesheet" href="https://stackpath.bootstrapcdn.com/bootstrap/4.4.1/css/bootstrap.min.css" integrity="sha384-Vkoo8x4CGsO3+Hhxv8T/Q5PaXtkKtu6ug5TOeNV6gBiFeWPGFN9MuhOf23Q9Ifjh" crossorigin="anonymous"&gt;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Template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https://getbootstrap.com/docs/4.4/getting-started/introduction/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VS code plugin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Bootstrap 4, Font awesome 4, Font Awesome 5 Free &amp; Pro snippets for Visual studio code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https://marketplace.visualstudio.com/items?itemName=thekalinga.bootstrap4-vscode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安裝後只要打 b4-$ 並按 tab 就可以產出 template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其他可以參考 plugin 文件利用快速鍵產出 UI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Normalize.css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幫我們初始化瀏覽器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http://necolas.github.io/normalize.css/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Bootstrap 是以 normalize.css 為基礎，所以使用 bootstrap 就不用再使用 reset.css 或 normalize.css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Layout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779600" y="2120125"/>
            <a:ext cx="54762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https://getbootstrap.com/docs/4.4/layout/overview/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Container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為 bootstrap layout 的基礎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可以選擇 .container 或 .container-fluid 設定內容是否居中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</Words>
  <Application>Microsoft Office PowerPoint</Application>
  <PresentationFormat>如螢幕大小 (16:9)</PresentationFormat>
  <Paragraphs>135</Paragraphs>
  <Slides>31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Arial</vt:lpstr>
      <vt:lpstr>Lato</vt:lpstr>
      <vt:lpstr>Raleway</vt:lpstr>
      <vt:lpstr>Streamline</vt:lpstr>
      <vt:lpstr>Bootstrap</vt:lpstr>
      <vt:lpstr>UI Framework</vt:lpstr>
      <vt:lpstr>Bootstrap</vt:lpstr>
      <vt:lpstr>使用</vt:lpstr>
      <vt:lpstr>Template</vt:lpstr>
      <vt:lpstr>VS code plugin</vt:lpstr>
      <vt:lpstr>Normalize.css</vt:lpstr>
      <vt:lpstr>Layout </vt:lpstr>
      <vt:lpstr>Container</vt:lpstr>
      <vt:lpstr>Grid System</vt:lpstr>
      <vt:lpstr>Grid System</vt:lpstr>
      <vt:lpstr>breakpoint</vt:lpstr>
      <vt:lpstr>Content </vt:lpstr>
      <vt:lpstr>基本的樣式設定</vt:lpstr>
      <vt:lpstr>image</vt:lpstr>
      <vt:lpstr>Tables</vt:lpstr>
      <vt:lpstr>Utilities </vt:lpstr>
      <vt:lpstr>Utilities</vt:lpstr>
      <vt:lpstr>Flex</vt:lpstr>
      <vt:lpstr>Spacing</vt:lpstr>
      <vt:lpstr>Spacing</vt:lpstr>
      <vt:lpstr>Spacing</vt:lpstr>
      <vt:lpstr>Components</vt:lpstr>
      <vt:lpstr>Components</vt:lpstr>
      <vt:lpstr>Buttons</vt:lpstr>
      <vt:lpstr>Forms</vt:lpstr>
      <vt:lpstr>互動元件的運用</vt:lpstr>
      <vt:lpstr>Examples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student</dc:creator>
  <cp:lastModifiedBy>student</cp:lastModifiedBy>
  <cp:revision>2</cp:revision>
  <dcterms:modified xsi:type="dcterms:W3CDTF">2020-10-16T07:24:53Z</dcterms:modified>
</cp:coreProperties>
</file>