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13/04/2024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13/04/2024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5" y="1811394"/>
            <a:ext cx="10457647" cy="39325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375" y="396618"/>
            <a:ext cx="9144000" cy="1414775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rebuchet MS" pitchFamily="34" charset="0"/>
              </a:rPr>
              <a:t>British Airways </a:t>
            </a:r>
            <a:endParaRPr lang="en-GB" b="1" dirty="0"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7589" y="5797055"/>
            <a:ext cx="8551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Lucida Console" pitchFamily="49" charset="0"/>
              </a:rPr>
              <a:t>Customer Review Analysis and Insights</a:t>
            </a:r>
            <a:endParaRPr lang="en-US" sz="28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973" y="862885"/>
            <a:ext cx="4211389" cy="271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87" y="862885"/>
            <a:ext cx="7572775" cy="28128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94728" y="3201138"/>
            <a:ext cx="325513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200" b="1" dirty="0" smtClean="0">
              <a:latin typeface="+mj-lt"/>
              <a:cs typeface="Arial" pitchFamily="34" charset="0"/>
            </a:endParaRPr>
          </a:p>
          <a:p>
            <a:pPr algn="just"/>
            <a:endParaRPr lang="en-US" sz="1200" b="1" dirty="0">
              <a:latin typeface="+mj-lt"/>
              <a:cs typeface="Arial" pitchFamily="34" charset="0"/>
            </a:endParaRPr>
          </a:p>
          <a:p>
            <a:pPr algn="just"/>
            <a:endParaRPr lang="en-US" sz="1200" b="1" dirty="0" smtClean="0">
              <a:latin typeface="+mj-lt"/>
              <a:cs typeface="Arial" pitchFamily="34" charset="0"/>
            </a:endParaRPr>
          </a:p>
          <a:p>
            <a:pPr algn="just"/>
            <a:r>
              <a:rPr lang="en-US" sz="1200" b="1" dirty="0" smtClean="0">
                <a:latin typeface="+mj-lt"/>
                <a:cs typeface="Arial" pitchFamily="34" charset="0"/>
              </a:rPr>
              <a:t>Insights for </a:t>
            </a:r>
            <a:r>
              <a:rPr lang="en-US" sz="1200" b="1" dirty="0">
                <a:latin typeface="+mj-lt"/>
                <a:cs typeface="Arial" pitchFamily="34" charset="0"/>
              </a:rPr>
              <a:t>the </a:t>
            </a:r>
            <a:r>
              <a:rPr lang="en-US" sz="1200" b="1" dirty="0" smtClean="0">
                <a:latin typeface="+mj-lt"/>
                <a:cs typeface="Arial" pitchFamily="34" charset="0"/>
              </a:rPr>
              <a:t>Airline </a:t>
            </a:r>
          </a:p>
          <a:p>
            <a:endParaRPr lang="en-US" sz="1200" b="1" dirty="0">
              <a:latin typeface="+mj-lt"/>
              <a:cs typeface="Arial" pitchFamily="34" charset="0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200" dirty="0">
                <a:latin typeface="+mj-lt"/>
              </a:rPr>
              <a:t>Discussions around flights often include mentions of seats and food, indicating these are critical components of passenger satisfaction</a:t>
            </a:r>
            <a:r>
              <a:rPr lang="en-US" sz="1200" dirty="0" smtClean="0">
                <a:latin typeface="+mj-lt"/>
              </a:rPr>
              <a:t>.</a:t>
            </a:r>
          </a:p>
          <a:p>
            <a:pPr algn="just"/>
            <a:endParaRPr lang="en-US" sz="1200" dirty="0" smtClean="0">
              <a:latin typeface="+mj-lt"/>
              <a:cs typeface="Arial" pitchFamily="34" charset="0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200" dirty="0">
                <a:latin typeface="+mj-lt"/>
                <a:cs typeface="Arial" pitchFamily="34" charset="0"/>
              </a:rPr>
              <a:t>There is significant discussion around seating arrangements and class types, including business and economy</a:t>
            </a:r>
            <a:r>
              <a:rPr lang="en-US" sz="1200" dirty="0" smtClean="0">
                <a:latin typeface="+mj-lt"/>
                <a:cs typeface="Arial" pitchFamily="34" charset="0"/>
              </a:rPr>
              <a:t>.</a:t>
            </a:r>
          </a:p>
          <a:p>
            <a:pPr algn="just"/>
            <a:endParaRPr lang="en-US" sz="1200" dirty="0" smtClean="0">
              <a:latin typeface="+mj-lt"/>
              <a:cs typeface="Arial" pitchFamily="34" charset="0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200" dirty="0">
                <a:latin typeface="+mj-lt"/>
              </a:rPr>
              <a:t>Discussions indicate concerns with delays and service, specifically related to the duration and management of flights</a:t>
            </a:r>
            <a:r>
              <a:rPr lang="en-US" sz="1200" dirty="0" smtClean="0">
                <a:latin typeface="+mj-lt"/>
              </a:rPr>
              <a:t>.</a:t>
            </a:r>
          </a:p>
          <a:p>
            <a:pPr marL="171450" indent="-171450" algn="just">
              <a:buFont typeface="Arial" pitchFamily="34" charset="0"/>
              <a:buChar char="•"/>
            </a:pPr>
            <a:endParaRPr lang="en-US" sz="1200" dirty="0">
              <a:latin typeface="+mj-lt"/>
            </a:endParaRPr>
          </a:p>
          <a:p>
            <a:pPr algn="just"/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41973" y="3675784"/>
            <a:ext cx="38550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cs typeface="Arial" pitchFamily="34" charset="0"/>
              </a:rPr>
              <a:t>Recommendations</a:t>
            </a:r>
          </a:p>
          <a:p>
            <a:pPr algn="just"/>
            <a:endParaRPr lang="en-US" sz="1200" b="1" dirty="0">
              <a:cs typeface="Arial" pitchFamily="34" charset="0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200" dirty="0"/>
              <a:t>Enhance the quality of meals and maintain high standards for seating comfort. Regularly collect and review passenger feedback on these aspects to identify areas for improvement</a:t>
            </a:r>
            <a:r>
              <a:rPr lang="en-US" sz="1200" dirty="0" smtClean="0"/>
              <a:t>.</a:t>
            </a:r>
          </a:p>
          <a:p>
            <a:pPr algn="just"/>
            <a:endParaRPr lang="en-US" sz="1200" dirty="0"/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200" dirty="0"/>
              <a:t>Focus on improving seat comfort across all classes, particularly ensuring that the differentiation in service and comfort between economy and business classes is justifiable and clear.</a:t>
            </a:r>
          </a:p>
          <a:p>
            <a:pPr algn="just"/>
            <a:endParaRPr lang="en-US" sz="1200" dirty="0" smtClean="0">
              <a:latin typeface="+mj-lt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200" dirty="0" smtClean="0">
                <a:latin typeface="+mj-lt"/>
              </a:rPr>
              <a:t>Improve </a:t>
            </a:r>
            <a:r>
              <a:rPr lang="en-US" sz="1200" dirty="0">
                <a:latin typeface="+mj-lt"/>
              </a:rPr>
              <a:t>operational efficiency to minimize delays. Increase transparency regarding any delays or issues, providing passengers with timely and accurate information to enhance trust.</a:t>
            </a:r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87" y="3966693"/>
            <a:ext cx="4317641" cy="2756079"/>
          </a:xfr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950</TotalTime>
  <Words>148</Words>
  <Application>Microsoft Office PowerPoint</Application>
  <PresentationFormat>Custom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British Airways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HP</cp:lastModifiedBy>
  <cp:revision>12</cp:revision>
  <dcterms:created xsi:type="dcterms:W3CDTF">2022-12-06T11:13:27Z</dcterms:created>
  <dcterms:modified xsi:type="dcterms:W3CDTF">2024-04-14T08:54:15Z</dcterms:modified>
</cp:coreProperties>
</file>