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D5F"/>
    <a:srgbClr val="753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11298-9224-40A6-B6A5-6D70FE5D5AC1}" v="7" dt="2023-09-01T09:39:17.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2" autoAdjust="0"/>
    <p:restoredTop sz="94660"/>
  </p:normalViewPr>
  <p:slideViewPr>
    <p:cSldViewPr snapToGrid="0">
      <p:cViewPr>
        <p:scale>
          <a:sx n="20" d="100"/>
          <a:sy n="20" d="100"/>
        </p:scale>
        <p:origin x="-1020" y="906"/>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gilio, Thalita" userId="66cc8e36-5a9c-41ec-b8ec-d22eacf07e73" providerId="ADAL" clId="{94B11298-9224-40A6-B6A5-6D70FE5D5AC1}"/>
    <pc:docChg chg="undo custSel addSld delSld modSld">
      <pc:chgData name="Vergilio, Thalita" userId="66cc8e36-5a9c-41ec-b8ec-d22eacf07e73" providerId="ADAL" clId="{94B11298-9224-40A6-B6A5-6D70FE5D5AC1}" dt="2023-09-01T09:39:35.161" v="258" actId="20577"/>
      <pc:docMkLst>
        <pc:docMk/>
      </pc:docMkLst>
      <pc:sldChg chg="modSp new del mod">
        <pc:chgData name="Vergilio, Thalita" userId="66cc8e36-5a9c-41ec-b8ec-d22eacf07e73" providerId="ADAL" clId="{94B11298-9224-40A6-B6A5-6D70FE5D5AC1}" dt="2023-09-01T09:33:51.494" v="11" actId="680"/>
        <pc:sldMkLst>
          <pc:docMk/>
          <pc:sldMk cId="362781588" sldId="257"/>
        </pc:sldMkLst>
        <pc:spChg chg="mod">
          <ac:chgData name="Vergilio, Thalita" userId="66cc8e36-5a9c-41ec-b8ec-d22eacf07e73" providerId="ADAL" clId="{94B11298-9224-40A6-B6A5-6D70FE5D5AC1}" dt="2023-09-01T09:33:50.587" v="10" actId="20577"/>
          <ac:spMkLst>
            <pc:docMk/>
            <pc:sldMk cId="362781588" sldId="257"/>
            <ac:spMk id="2" creationId="{C1794EFE-4532-A229-0ED4-731CF68C4670}"/>
          </ac:spMkLst>
        </pc:spChg>
      </pc:sldChg>
      <pc:sldChg chg="modSp new mod">
        <pc:chgData name="Vergilio, Thalita" userId="66cc8e36-5a9c-41ec-b8ec-d22eacf07e73" providerId="ADAL" clId="{94B11298-9224-40A6-B6A5-6D70FE5D5AC1}" dt="2023-09-01T09:39:35.161" v="258" actId="20577"/>
        <pc:sldMkLst>
          <pc:docMk/>
          <pc:sldMk cId="3329423885" sldId="257"/>
        </pc:sldMkLst>
        <pc:spChg chg="mod">
          <ac:chgData name="Vergilio, Thalita" userId="66cc8e36-5a9c-41ec-b8ec-d22eacf07e73" providerId="ADAL" clId="{94B11298-9224-40A6-B6A5-6D70FE5D5AC1}" dt="2023-09-01T09:38:40.049" v="218" actId="113"/>
          <ac:spMkLst>
            <pc:docMk/>
            <pc:sldMk cId="3329423885" sldId="257"/>
            <ac:spMk id="2" creationId="{BABA6ACD-85F6-8638-6939-8D6EC5E7A880}"/>
          </ac:spMkLst>
        </pc:spChg>
        <pc:spChg chg="mod">
          <ac:chgData name="Vergilio, Thalita" userId="66cc8e36-5a9c-41ec-b8ec-d22eacf07e73" providerId="ADAL" clId="{94B11298-9224-40A6-B6A5-6D70FE5D5AC1}" dt="2023-09-01T09:39:35.161" v="258" actId="20577"/>
          <ac:spMkLst>
            <pc:docMk/>
            <pc:sldMk cId="3329423885" sldId="257"/>
            <ac:spMk id="3" creationId="{D5A8F0DE-67B2-14F7-8EC8-42C1C312D91E}"/>
          </ac:spMkLst>
        </pc:spChg>
      </pc:sldChg>
      <pc:sldChg chg="modSp new del mod">
        <pc:chgData name="Vergilio, Thalita" userId="66cc8e36-5a9c-41ec-b8ec-d22eacf07e73" providerId="ADAL" clId="{94B11298-9224-40A6-B6A5-6D70FE5D5AC1}" dt="2023-09-01T09:34:06.447" v="18" actId="680"/>
        <pc:sldMkLst>
          <pc:docMk/>
          <pc:sldMk cId="4126690494" sldId="257"/>
        </pc:sldMkLst>
        <pc:spChg chg="mod">
          <ac:chgData name="Vergilio, Thalita" userId="66cc8e36-5a9c-41ec-b8ec-d22eacf07e73" providerId="ADAL" clId="{94B11298-9224-40A6-B6A5-6D70FE5D5AC1}" dt="2023-09-01T09:34:06.056" v="17" actId="20577"/>
          <ac:spMkLst>
            <pc:docMk/>
            <pc:sldMk cId="4126690494" sldId="257"/>
            <ac:spMk id="2" creationId="{B83D9BB9-E6B3-ACDB-F1BE-9733E990C4DD}"/>
          </ac:spMkLst>
        </pc:spChg>
      </pc:sldChg>
    </pc:docChg>
  </pc:docChgLst>
  <pc:docChgLst>
    <pc:chgData name="Thalita Vergilio" userId="66cc8e36-5a9c-41ec-b8ec-d22eacf07e73" providerId="ADAL" clId="{516AB203-3FD1-4D9A-8BEA-AF63E0C81536}"/>
    <pc:docChg chg="undo custSel modSld">
      <pc:chgData name="Thalita Vergilio" userId="66cc8e36-5a9c-41ec-b8ec-d22eacf07e73" providerId="ADAL" clId="{516AB203-3FD1-4D9A-8BEA-AF63E0C81536}" dt="2022-07-12T12:58:56.704" v="565" actId="14100"/>
      <pc:docMkLst>
        <pc:docMk/>
      </pc:docMkLst>
      <pc:sldChg chg="addSp delSp modSp mod">
        <pc:chgData name="Thalita Vergilio" userId="66cc8e36-5a9c-41ec-b8ec-d22eacf07e73" providerId="ADAL" clId="{516AB203-3FD1-4D9A-8BEA-AF63E0C81536}" dt="2022-07-12T12:58:56.704" v="565" actId="14100"/>
        <pc:sldMkLst>
          <pc:docMk/>
          <pc:sldMk cId="3889270800" sldId="256"/>
        </pc:sldMkLst>
        <pc:spChg chg="del mod">
          <ac:chgData name="Thalita Vergilio" userId="66cc8e36-5a9c-41ec-b8ec-d22eacf07e73" providerId="ADAL" clId="{516AB203-3FD1-4D9A-8BEA-AF63E0C81536}" dt="2022-07-12T12:48:18.510" v="196" actId="478"/>
          <ac:spMkLst>
            <pc:docMk/>
            <pc:sldMk cId="3889270800" sldId="256"/>
            <ac:spMk id="7" creationId="{551A3FAC-98D9-8A76-1CD0-74B7CD94B039}"/>
          </ac:spMkLst>
        </pc:spChg>
        <pc:spChg chg="add del mod">
          <ac:chgData name="Thalita Vergilio" userId="66cc8e36-5a9c-41ec-b8ec-d22eacf07e73" providerId="ADAL" clId="{516AB203-3FD1-4D9A-8BEA-AF63E0C81536}" dt="2022-07-12T12:50:50.907" v="249" actId="478"/>
          <ac:spMkLst>
            <pc:docMk/>
            <pc:sldMk cId="3889270800" sldId="256"/>
            <ac:spMk id="10" creationId="{52FD9BFE-00DD-2EEA-6910-7C135502C0C5}"/>
          </ac:spMkLst>
        </pc:spChg>
        <pc:spChg chg="add del mod">
          <ac:chgData name="Thalita Vergilio" userId="66cc8e36-5a9c-41ec-b8ec-d22eacf07e73" providerId="ADAL" clId="{516AB203-3FD1-4D9A-8BEA-AF63E0C81536}" dt="2022-07-12T12:53:18.653" v="298" actId="478"/>
          <ac:spMkLst>
            <pc:docMk/>
            <pc:sldMk cId="3889270800" sldId="256"/>
            <ac:spMk id="11" creationId="{1D310D6E-F437-C2A6-7CEF-27EF7C84E996}"/>
          </ac:spMkLst>
        </pc:spChg>
        <pc:spChg chg="add del mod">
          <ac:chgData name="Thalita Vergilio" userId="66cc8e36-5a9c-41ec-b8ec-d22eacf07e73" providerId="ADAL" clId="{516AB203-3FD1-4D9A-8BEA-AF63E0C81536}" dt="2022-07-12T12:54:16.661" v="345" actId="478"/>
          <ac:spMkLst>
            <pc:docMk/>
            <pc:sldMk cId="3889270800" sldId="256"/>
            <ac:spMk id="12" creationId="{0DA37E10-F8D2-09AA-F511-0304B034CD10}"/>
          </ac:spMkLst>
        </pc:spChg>
        <pc:spChg chg="add del mod">
          <ac:chgData name="Thalita Vergilio" userId="66cc8e36-5a9c-41ec-b8ec-d22eacf07e73" providerId="ADAL" clId="{516AB203-3FD1-4D9A-8BEA-AF63E0C81536}" dt="2022-07-12T12:37:47.663" v="67"/>
          <ac:spMkLst>
            <pc:docMk/>
            <pc:sldMk cId="3889270800" sldId="256"/>
            <ac:spMk id="13" creationId="{A785EE1F-2838-364A-22A6-C4C07B7DDD41}"/>
          </ac:spMkLst>
        </pc:spChg>
        <pc:spChg chg="add del mod">
          <ac:chgData name="Thalita Vergilio" userId="66cc8e36-5a9c-41ec-b8ec-d22eacf07e73" providerId="ADAL" clId="{516AB203-3FD1-4D9A-8BEA-AF63E0C81536}" dt="2022-07-12T12:37:47.663" v="67"/>
          <ac:spMkLst>
            <pc:docMk/>
            <pc:sldMk cId="3889270800" sldId="256"/>
            <ac:spMk id="14" creationId="{0ECCC692-0B12-A0CE-4DEC-975FC6261AB6}"/>
          </ac:spMkLst>
        </pc:spChg>
        <pc:spChg chg="add del mod">
          <ac:chgData name="Thalita Vergilio" userId="66cc8e36-5a9c-41ec-b8ec-d22eacf07e73" providerId="ADAL" clId="{516AB203-3FD1-4D9A-8BEA-AF63E0C81536}" dt="2022-07-12T12:48:21.508" v="197" actId="478"/>
          <ac:spMkLst>
            <pc:docMk/>
            <pc:sldMk cId="3889270800" sldId="256"/>
            <ac:spMk id="15" creationId="{41192198-6018-B00F-833F-3C8A6E714C09}"/>
          </ac:spMkLst>
        </pc:spChg>
        <pc:spChg chg="add del mod">
          <ac:chgData name="Thalita Vergilio" userId="66cc8e36-5a9c-41ec-b8ec-d22eacf07e73" providerId="ADAL" clId="{516AB203-3FD1-4D9A-8BEA-AF63E0C81536}" dt="2022-07-12T12:48:23.296" v="198" actId="478"/>
          <ac:spMkLst>
            <pc:docMk/>
            <pc:sldMk cId="3889270800" sldId="256"/>
            <ac:spMk id="16" creationId="{77D728B1-6235-B203-4310-1A10C2551A00}"/>
          </ac:spMkLst>
        </pc:spChg>
        <pc:spChg chg="add del mod">
          <ac:chgData name="Thalita Vergilio" userId="66cc8e36-5a9c-41ec-b8ec-d22eacf07e73" providerId="ADAL" clId="{516AB203-3FD1-4D9A-8BEA-AF63E0C81536}" dt="2022-07-12T12:45:46.172" v="145"/>
          <ac:spMkLst>
            <pc:docMk/>
            <pc:sldMk cId="3889270800" sldId="256"/>
            <ac:spMk id="17" creationId="{4F2A059E-0F24-F16D-7120-38F896F1301B}"/>
          </ac:spMkLst>
        </pc:spChg>
        <pc:spChg chg="add del mod">
          <ac:chgData name="Thalita Vergilio" userId="66cc8e36-5a9c-41ec-b8ec-d22eacf07e73" providerId="ADAL" clId="{516AB203-3FD1-4D9A-8BEA-AF63E0C81536}" dt="2022-07-12T12:47:09.249" v="176" actId="478"/>
          <ac:spMkLst>
            <pc:docMk/>
            <pc:sldMk cId="3889270800" sldId="256"/>
            <ac:spMk id="18" creationId="{104B6669-E971-C391-DCEB-48C8F2A5B296}"/>
          </ac:spMkLst>
        </pc:spChg>
        <pc:spChg chg="add del mod">
          <ac:chgData name="Thalita Vergilio" userId="66cc8e36-5a9c-41ec-b8ec-d22eacf07e73" providerId="ADAL" clId="{516AB203-3FD1-4D9A-8BEA-AF63E0C81536}" dt="2022-07-12T12:47:12.448" v="178" actId="478"/>
          <ac:spMkLst>
            <pc:docMk/>
            <pc:sldMk cId="3889270800" sldId="256"/>
            <ac:spMk id="19" creationId="{C54D3B1F-055C-0E64-E456-E9DA36BBBF49}"/>
          </ac:spMkLst>
        </pc:spChg>
        <pc:spChg chg="add del mod">
          <ac:chgData name="Thalita Vergilio" userId="66cc8e36-5a9c-41ec-b8ec-d22eacf07e73" providerId="ADAL" clId="{516AB203-3FD1-4D9A-8BEA-AF63E0C81536}" dt="2022-07-12T12:47:11.341" v="177" actId="478"/>
          <ac:spMkLst>
            <pc:docMk/>
            <pc:sldMk cId="3889270800" sldId="256"/>
            <ac:spMk id="20" creationId="{57B45F87-9089-D5B3-D271-832149CC3AAD}"/>
          </ac:spMkLst>
        </pc:spChg>
        <pc:spChg chg="add mod">
          <ac:chgData name="Thalita Vergilio" userId="66cc8e36-5a9c-41ec-b8ec-d22eacf07e73" providerId="ADAL" clId="{516AB203-3FD1-4D9A-8BEA-AF63E0C81536}" dt="2022-07-12T12:47:23.033" v="181" actId="164"/>
          <ac:spMkLst>
            <pc:docMk/>
            <pc:sldMk cId="3889270800" sldId="256"/>
            <ac:spMk id="21" creationId="{7D2438F0-06E1-BBAD-F53F-9C52AFF1D052}"/>
          </ac:spMkLst>
        </pc:spChg>
        <pc:spChg chg="add mod">
          <ac:chgData name="Thalita Vergilio" userId="66cc8e36-5a9c-41ec-b8ec-d22eacf07e73" providerId="ADAL" clId="{516AB203-3FD1-4D9A-8BEA-AF63E0C81536}" dt="2022-07-12T12:47:23.033" v="181" actId="164"/>
          <ac:spMkLst>
            <pc:docMk/>
            <pc:sldMk cId="3889270800" sldId="256"/>
            <ac:spMk id="22" creationId="{597B6C6B-9E62-9C67-5D08-7A584ECC29F1}"/>
          </ac:spMkLst>
        </pc:spChg>
        <pc:spChg chg="add mod">
          <ac:chgData name="Thalita Vergilio" userId="66cc8e36-5a9c-41ec-b8ec-d22eacf07e73" providerId="ADAL" clId="{516AB203-3FD1-4D9A-8BEA-AF63E0C81536}" dt="2022-07-12T12:47:23.033" v="181" actId="164"/>
          <ac:spMkLst>
            <pc:docMk/>
            <pc:sldMk cId="3889270800" sldId="256"/>
            <ac:spMk id="23" creationId="{9943C2DC-95BC-7D08-C149-8AD8227E93C2}"/>
          </ac:spMkLst>
        </pc:spChg>
        <pc:spChg chg="mod">
          <ac:chgData name="Thalita Vergilio" userId="66cc8e36-5a9c-41ec-b8ec-d22eacf07e73" providerId="ADAL" clId="{516AB203-3FD1-4D9A-8BEA-AF63E0C81536}" dt="2022-07-12T12:47:57.393" v="189"/>
          <ac:spMkLst>
            <pc:docMk/>
            <pc:sldMk cId="3889270800" sldId="256"/>
            <ac:spMk id="26" creationId="{269538ED-EB43-0355-C38C-30C4E633666E}"/>
          </ac:spMkLst>
        </pc:spChg>
        <pc:spChg chg="mod">
          <ac:chgData name="Thalita Vergilio" userId="66cc8e36-5a9c-41ec-b8ec-d22eacf07e73" providerId="ADAL" clId="{516AB203-3FD1-4D9A-8BEA-AF63E0C81536}" dt="2022-07-12T12:47:57.393" v="189"/>
          <ac:spMkLst>
            <pc:docMk/>
            <pc:sldMk cId="3889270800" sldId="256"/>
            <ac:spMk id="27" creationId="{8EDDCB0A-F0C2-9D38-350D-8A14F5A05B5D}"/>
          </ac:spMkLst>
        </pc:spChg>
        <pc:spChg chg="mod">
          <ac:chgData name="Thalita Vergilio" userId="66cc8e36-5a9c-41ec-b8ec-d22eacf07e73" providerId="ADAL" clId="{516AB203-3FD1-4D9A-8BEA-AF63E0C81536}" dt="2022-07-12T12:47:57.393" v="189"/>
          <ac:spMkLst>
            <pc:docMk/>
            <pc:sldMk cId="3889270800" sldId="256"/>
            <ac:spMk id="28" creationId="{206E3B98-423A-E3E5-4C47-89309D744755}"/>
          </ac:spMkLst>
        </pc:spChg>
        <pc:spChg chg="mod">
          <ac:chgData name="Thalita Vergilio" userId="66cc8e36-5a9c-41ec-b8ec-d22eacf07e73" providerId="ADAL" clId="{516AB203-3FD1-4D9A-8BEA-AF63E0C81536}" dt="2022-07-12T12:48:13.457" v="194"/>
          <ac:spMkLst>
            <pc:docMk/>
            <pc:sldMk cId="3889270800" sldId="256"/>
            <ac:spMk id="30" creationId="{728B9925-C182-D7DF-5446-8E2162D60E2F}"/>
          </ac:spMkLst>
        </pc:spChg>
        <pc:spChg chg="mod">
          <ac:chgData name="Thalita Vergilio" userId="66cc8e36-5a9c-41ec-b8ec-d22eacf07e73" providerId="ADAL" clId="{516AB203-3FD1-4D9A-8BEA-AF63E0C81536}" dt="2022-07-12T12:48:13.457" v="194"/>
          <ac:spMkLst>
            <pc:docMk/>
            <pc:sldMk cId="3889270800" sldId="256"/>
            <ac:spMk id="31" creationId="{7D5EB640-910F-F3D7-9740-FD81A4B5FFD2}"/>
          </ac:spMkLst>
        </pc:spChg>
        <pc:spChg chg="mod">
          <ac:chgData name="Thalita Vergilio" userId="66cc8e36-5a9c-41ec-b8ec-d22eacf07e73" providerId="ADAL" clId="{516AB203-3FD1-4D9A-8BEA-AF63E0C81536}" dt="2022-07-12T12:48:13.457" v="194"/>
          <ac:spMkLst>
            <pc:docMk/>
            <pc:sldMk cId="3889270800" sldId="256"/>
            <ac:spMk id="32" creationId="{31AAFA2B-AC1F-7E3E-2E9C-B930E8A70F5F}"/>
          </ac:spMkLst>
        </pc:spChg>
        <pc:spChg chg="mod">
          <ac:chgData name="Thalita Vergilio" userId="66cc8e36-5a9c-41ec-b8ec-d22eacf07e73" providerId="ADAL" clId="{516AB203-3FD1-4D9A-8BEA-AF63E0C81536}" dt="2022-07-12T12:48:28.396" v="199"/>
          <ac:spMkLst>
            <pc:docMk/>
            <pc:sldMk cId="3889270800" sldId="256"/>
            <ac:spMk id="34" creationId="{D652CF5A-6E10-4EC5-7013-496188734B87}"/>
          </ac:spMkLst>
        </pc:spChg>
        <pc:spChg chg="mod">
          <ac:chgData name="Thalita Vergilio" userId="66cc8e36-5a9c-41ec-b8ec-d22eacf07e73" providerId="ADAL" clId="{516AB203-3FD1-4D9A-8BEA-AF63E0C81536}" dt="2022-07-12T12:56:35.418" v="503" actId="255"/>
          <ac:spMkLst>
            <pc:docMk/>
            <pc:sldMk cId="3889270800" sldId="256"/>
            <ac:spMk id="35" creationId="{7C81EE53-4CF5-DD57-5954-65869D54CCC1}"/>
          </ac:spMkLst>
        </pc:spChg>
        <pc:spChg chg="mod">
          <ac:chgData name="Thalita Vergilio" userId="66cc8e36-5a9c-41ec-b8ec-d22eacf07e73" providerId="ADAL" clId="{516AB203-3FD1-4D9A-8BEA-AF63E0C81536}" dt="2022-07-12T12:50:02.893" v="232" actId="20577"/>
          <ac:spMkLst>
            <pc:docMk/>
            <pc:sldMk cId="3889270800" sldId="256"/>
            <ac:spMk id="36" creationId="{807C47D2-1EAA-F1EE-3959-3A2E46D34866}"/>
          </ac:spMkLst>
        </pc:spChg>
        <pc:spChg chg="mod">
          <ac:chgData name="Thalita Vergilio" userId="66cc8e36-5a9c-41ec-b8ec-d22eacf07e73" providerId="ADAL" clId="{516AB203-3FD1-4D9A-8BEA-AF63E0C81536}" dt="2022-07-12T12:48:57.822" v="204"/>
          <ac:spMkLst>
            <pc:docMk/>
            <pc:sldMk cId="3889270800" sldId="256"/>
            <ac:spMk id="38" creationId="{6DEB47F9-85DA-50DD-A9CD-6AB0779FF66F}"/>
          </ac:spMkLst>
        </pc:spChg>
        <pc:spChg chg="mod">
          <ac:chgData name="Thalita Vergilio" userId="66cc8e36-5a9c-41ec-b8ec-d22eacf07e73" providerId="ADAL" clId="{516AB203-3FD1-4D9A-8BEA-AF63E0C81536}" dt="2022-07-12T12:48:57.822" v="204"/>
          <ac:spMkLst>
            <pc:docMk/>
            <pc:sldMk cId="3889270800" sldId="256"/>
            <ac:spMk id="39" creationId="{D5ACBF3C-ECD2-F980-C163-FFF69D809BCD}"/>
          </ac:spMkLst>
        </pc:spChg>
        <pc:spChg chg="mod">
          <ac:chgData name="Thalita Vergilio" userId="66cc8e36-5a9c-41ec-b8ec-d22eacf07e73" providerId="ADAL" clId="{516AB203-3FD1-4D9A-8BEA-AF63E0C81536}" dt="2022-07-12T12:48:57.822" v="204"/>
          <ac:spMkLst>
            <pc:docMk/>
            <pc:sldMk cId="3889270800" sldId="256"/>
            <ac:spMk id="40" creationId="{FE4045FD-E14E-54DD-CB0A-A2334A392460}"/>
          </ac:spMkLst>
        </pc:spChg>
        <pc:spChg chg="mod">
          <ac:chgData name="Thalita Vergilio" userId="66cc8e36-5a9c-41ec-b8ec-d22eacf07e73" providerId="ADAL" clId="{516AB203-3FD1-4D9A-8BEA-AF63E0C81536}" dt="2022-07-12T12:49:03.470" v="206"/>
          <ac:spMkLst>
            <pc:docMk/>
            <pc:sldMk cId="3889270800" sldId="256"/>
            <ac:spMk id="42" creationId="{6BC4779A-CECA-6B0F-B15E-1729D7353957}"/>
          </ac:spMkLst>
        </pc:spChg>
        <pc:spChg chg="mod">
          <ac:chgData name="Thalita Vergilio" userId="66cc8e36-5a9c-41ec-b8ec-d22eacf07e73" providerId="ADAL" clId="{516AB203-3FD1-4D9A-8BEA-AF63E0C81536}" dt="2022-07-12T12:49:03.470" v="206"/>
          <ac:spMkLst>
            <pc:docMk/>
            <pc:sldMk cId="3889270800" sldId="256"/>
            <ac:spMk id="43" creationId="{66C7F29C-4C4B-7071-390E-F1D4811D90C0}"/>
          </ac:spMkLst>
        </pc:spChg>
        <pc:spChg chg="mod">
          <ac:chgData name="Thalita Vergilio" userId="66cc8e36-5a9c-41ec-b8ec-d22eacf07e73" providerId="ADAL" clId="{516AB203-3FD1-4D9A-8BEA-AF63E0C81536}" dt="2022-07-12T12:49:03.470" v="206"/>
          <ac:spMkLst>
            <pc:docMk/>
            <pc:sldMk cId="3889270800" sldId="256"/>
            <ac:spMk id="44" creationId="{20F834BC-C21D-C6E2-EF4C-46D1050BF202}"/>
          </ac:spMkLst>
        </pc:spChg>
        <pc:spChg chg="mod">
          <ac:chgData name="Thalita Vergilio" userId="66cc8e36-5a9c-41ec-b8ec-d22eacf07e73" providerId="ADAL" clId="{516AB203-3FD1-4D9A-8BEA-AF63E0C81536}" dt="2022-07-12T12:49:25.478" v="211"/>
          <ac:spMkLst>
            <pc:docMk/>
            <pc:sldMk cId="3889270800" sldId="256"/>
            <ac:spMk id="46" creationId="{485F04E1-9902-BF5C-C4C9-131D82307EAA}"/>
          </ac:spMkLst>
        </pc:spChg>
        <pc:spChg chg="mod">
          <ac:chgData name="Thalita Vergilio" userId="66cc8e36-5a9c-41ec-b8ec-d22eacf07e73" providerId="ADAL" clId="{516AB203-3FD1-4D9A-8BEA-AF63E0C81536}" dt="2022-07-12T12:56:35.418" v="503" actId="255"/>
          <ac:spMkLst>
            <pc:docMk/>
            <pc:sldMk cId="3889270800" sldId="256"/>
            <ac:spMk id="47" creationId="{FA62A8A7-D413-A4C6-6213-BC9C8DA3DE95}"/>
          </ac:spMkLst>
        </pc:spChg>
        <pc:spChg chg="mod">
          <ac:chgData name="Thalita Vergilio" userId="66cc8e36-5a9c-41ec-b8ec-d22eacf07e73" providerId="ADAL" clId="{516AB203-3FD1-4D9A-8BEA-AF63E0C81536}" dt="2022-07-12T12:50:06.849" v="233" actId="20577"/>
          <ac:spMkLst>
            <pc:docMk/>
            <pc:sldMk cId="3889270800" sldId="256"/>
            <ac:spMk id="48" creationId="{22E736B8-F4F3-9970-BF03-30F4562D2154}"/>
          </ac:spMkLst>
        </pc:spChg>
        <pc:spChg chg="mod">
          <ac:chgData name="Thalita Vergilio" userId="66cc8e36-5a9c-41ec-b8ec-d22eacf07e73" providerId="ADAL" clId="{516AB203-3FD1-4D9A-8BEA-AF63E0C81536}" dt="2022-07-12T12:50:29.619" v="246" actId="1076"/>
          <ac:spMkLst>
            <pc:docMk/>
            <pc:sldMk cId="3889270800" sldId="256"/>
            <ac:spMk id="50" creationId="{68AEAB45-578E-DA96-8915-350B38A6BE20}"/>
          </ac:spMkLst>
        </pc:spChg>
        <pc:spChg chg="mod">
          <ac:chgData name="Thalita Vergilio" userId="66cc8e36-5a9c-41ec-b8ec-d22eacf07e73" providerId="ADAL" clId="{516AB203-3FD1-4D9A-8BEA-AF63E0C81536}" dt="2022-07-12T12:56:35.418" v="503" actId="255"/>
          <ac:spMkLst>
            <pc:docMk/>
            <pc:sldMk cId="3889270800" sldId="256"/>
            <ac:spMk id="51" creationId="{6E4AB8ED-113D-D632-D29C-54D41D2160F0}"/>
          </ac:spMkLst>
        </pc:spChg>
        <pc:spChg chg="mod">
          <ac:chgData name="Thalita Vergilio" userId="66cc8e36-5a9c-41ec-b8ec-d22eacf07e73" providerId="ADAL" clId="{516AB203-3FD1-4D9A-8BEA-AF63E0C81536}" dt="2022-07-12T12:50:35.842" v="248" actId="20577"/>
          <ac:spMkLst>
            <pc:docMk/>
            <pc:sldMk cId="3889270800" sldId="256"/>
            <ac:spMk id="52" creationId="{E2104B40-B07A-319F-01E3-CD30F315A451}"/>
          </ac:spMkLst>
        </pc:spChg>
        <pc:spChg chg="mod">
          <ac:chgData name="Thalita Vergilio" userId="66cc8e36-5a9c-41ec-b8ec-d22eacf07e73" providerId="ADAL" clId="{516AB203-3FD1-4D9A-8BEA-AF63E0C81536}" dt="2022-07-12T12:50:54.926" v="250"/>
          <ac:spMkLst>
            <pc:docMk/>
            <pc:sldMk cId="3889270800" sldId="256"/>
            <ac:spMk id="54" creationId="{4A9ECBAA-8132-6D9B-0610-D905ADF42285}"/>
          </ac:spMkLst>
        </pc:spChg>
        <pc:spChg chg="mod">
          <ac:chgData name="Thalita Vergilio" userId="66cc8e36-5a9c-41ec-b8ec-d22eacf07e73" providerId="ADAL" clId="{516AB203-3FD1-4D9A-8BEA-AF63E0C81536}" dt="2022-07-12T12:56:35.418" v="503" actId="255"/>
          <ac:spMkLst>
            <pc:docMk/>
            <pc:sldMk cId="3889270800" sldId="256"/>
            <ac:spMk id="55" creationId="{D2516FA8-C9CB-B462-83B5-00148948E5A7}"/>
          </ac:spMkLst>
        </pc:spChg>
        <pc:spChg chg="mod">
          <ac:chgData name="Thalita Vergilio" userId="66cc8e36-5a9c-41ec-b8ec-d22eacf07e73" providerId="ADAL" clId="{516AB203-3FD1-4D9A-8BEA-AF63E0C81536}" dt="2022-07-12T12:50:54.926" v="250"/>
          <ac:spMkLst>
            <pc:docMk/>
            <pc:sldMk cId="3889270800" sldId="256"/>
            <ac:spMk id="56" creationId="{A1ACCF9D-4171-5F53-1B92-8E653D8ED09E}"/>
          </ac:spMkLst>
        </pc:spChg>
        <pc:spChg chg="mod">
          <ac:chgData name="Thalita Vergilio" userId="66cc8e36-5a9c-41ec-b8ec-d22eacf07e73" providerId="ADAL" clId="{516AB203-3FD1-4D9A-8BEA-AF63E0C81536}" dt="2022-07-12T12:51:31.110" v="279"/>
          <ac:spMkLst>
            <pc:docMk/>
            <pc:sldMk cId="3889270800" sldId="256"/>
            <ac:spMk id="58" creationId="{274CE586-9E0D-5CFD-9DD4-8715A4F6ADF6}"/>
          </ac:spMkLst>
        </pc:spChg>
        <pc:spChg chg="mod">
          <ac:chgData name="Thalita Vergilio" userId="66cc8e36-5a9c-41ec-b8ec-d22eacf07e73" providerId="ADAL" clId="{516AB203-3FD1-4D9A-8BEA-AF63E0C81536}" dt="2022-07-12T12:56:35.418" v="503" actId="255"/>
          <ac:spMkLst>
            <pc:docMk/>
            <pc:sldMk cId="3889270800" sldId="256"/>
            <ac:spMk id="59" creationId="{6BD41388-C188-80B8-1D2A-AAEE905762CD}"/>
          </ac:spMkLst>
        </pc:spChg>
        <pc:spChg chg="mod">
          <ac:chgData name="Thalita Vergilio" userId="66cc8e36-5a9c-41ec-b8ec-d22eacf07e73" providerId="ADAL" clId="{516AB203-3FD1-4D9A-8BEA-AF63E0C81536}" dt="2022-07-12T12:51:31.110" v="279"/>
          <ac:spMkLst>
            <pc:docMk/>
            <pc:sldMk cId="3889270800" sldId="256"/>
            <ac:spMk id="60" creationId="{EB12B93C-2E68-4663-C1FA-5D30A4CC6D47}"/>
          </ac:spMkLst>
        </pc:spChg>
        <pc:spChg chg="mod">
          <ac:chgData name="Thalita Vergilio" userId="66cc8e36-5a9c-41ec-b8ec-d22eacf07e73" providerId="ADAL" clId="{516AB203-3FD1-4D9A-8BEA-AF63E0C81536}" dt="2022-07-12T12:53:21.284" v="299"/>
          <ac:spMkLst>
            <pc:docMk/>
            <pc:sldMk cId="3889270800" sldId="256"/>
            <ac:spMk id="62" creationId="{9EE11F64-180D-F68E-9F2C-D8FE59FEF4F9}"/>
          </ac:spMkLst>
        </pc:spChg>
        <pc:spChg chg="mod">
          <ac:chgData name="Thalita Vergilio" userId="66cc8e36-5a9c-41ec-b8ec-d22eacf07e73" providerId="ADAL" clId="{516AB203-3FD1-4D9A-8BEA-AF63E0C81536}" dt="2022-07-12T12:56:35.418" v="503" actId="255"/>
          <ac:spMkLst>
            <pc:docMk/>
            <pc:sldMk cId="3889270800" sldId="256"/>
            <ac:spMk id="63" creationId="{2F71D6FB-43C9-DA2A-FAEC-FA56865A48F1}"/>
          </ac:spMkLst>
        </pc:spChg>
        <pc:spChg chg="mod">
          <ac:chgData name="Thalita Vergilio" userId="66cc8e36-5a9c-41ec-b8ec-d22eacf07e73" providerId="ADAL" clId="{516AB203-3FD1-4D9A-8BEA-AF63E0C81536}" dt="2022-07-12T12:53:21.284" v="299"/>
          <ac:spMkLst>
            <pc:docMk/>
            <pc:sldMk cId="3889270800" sldId="256"/>
            <ac:spMk id="64" creationId="{80830F14-ED01-EF16-75ED-4F41ACFBC8AC}"/>
          </ac:spMkLst>
        </pc:spChg>
        <pc:spChg chg="mod">
          <ac:chgData name="Thalita Vergilio" userId="66cc8e36-5a9c-41ec-b8ec-d22eacf07e73" providerId="ADAL" clId="{516AB203-3FD1-4D9A-8BEA-AF63E0C81536}" dt="2022-07-12T12:53:38.293" v="332"/>
          <ac:spMkLst>
            <pc:docMk/>
            <pc:sldMk cId="3889270800" sldId="256"/>
            <ac:spMk id="66" creationId="{80D53792-B313-83BF-B51F-602A7D6B7CB3}"/>
          </ac:spMkLst>
        </pc:spChg>
        <pc:spChg chg="mod">
          <ac:chgData name="Thalita Vergilio" userId="66cc8e36-5a9c-41ec-b8ec-d22eacf07e73" providerId="ADAL" clId="{516AB203-3FD1-4D9A-8BEA-AF63E0C81536}" dt="2022-07-12T12:56:35.418" v="503" actId="255"/>
          <ac:spMkLst>
            <pc:docMk/>
            <pc:sldMk cId="3889270800" sldId="256"/>
            <ac:spMk id="67" creationId="{A49C1348-F929-CFA3-F21D-5E47CAF09D18}"/>
          </ac:spMkLst>
        </pc:spChg>
        <pc:spChg chg="mod">
          <ac:chgData name="Thalita Vergilio" userId="66cc8e36-5a9c-41ec-b8ec-d22eacf07e73" providerId="ADAL" clId="{516AB203-3FD1-4D9A-8BEA-AF63E0C81536}" dt="2022-07-12T12:53:38.293" v="332"/>
          <ac:spMkLst>
            <pc:docMk/>
            <pc:sldMk cId="3889270800" sldId="256"/>
            <ac:spMk id="68" creationId="{77B8C8EA-D95C-CC60-C7D6-C16793EC93A1}"/>
          </ac:spMkLst>
        </pc:spChg>
        <pc:spChg chg="mod">
          <ac:chgData name="Thalita Vergilio" userId="66cc8e36-5a9c-41ec-b8ec-d22eacf07e73" providerId="ADAL" clId="{516AB203-3FD1-4D9A-8BEA-AF63E0C81536}" dt="2022-07-12T12:54:23.330" v="346"/>
          <ac:spMkLst>
            <pc:docMk/>
            <pc:sldMk cId="3889270800" sldId="256"/>
            <ac:spMk id="70" creationId="{233BC946-5663-0F07-B8FF-97C1843368ED}"/>
          </ac:spMkLst>
        </pc:spChg>
        <pc:spChg chg="mod">
          <ac:chgData name="Thalita Vergilio" userId="66cc8e36-5a9c-41ec-b8ec-d22eacf07e73" providerId="ADAL" clId="{516AB203-3FD1-4D9A-8BEA-AF63E0C81536}" dt="2022-07-12T12:56:35.418" v="503" actId="255"/>
          <ac:spMkLst>
            <pc:docMk/>
            <pc:sldMk cId="3889270800" sldId="256"/>
            <ac:spMk id="71" creationId="{7195B689-969B-8109-0DFD-1DD455AB25FB}"/>
          </ac:spMkLst>
        </pc:spChg>
        <pc:spChg chg="mod">
          <ac:chgData name="Thalita Vergilio" userId="66cc8e36-5a9c-41ec-b8ec-d22eacf07e73" providerId="ADAL" clId="{516AB203-3FD1-4D9A-8BEA-AF63E0C81536}" dt="2022-07-12T12:54:23.330" v="346"/>
          <ac:spMkLst>
            <pc:docMk/>
            <pc:sldMk cId="3889270800" sldId="256"/>
            <ac:spMk id="72" creationId="{F480DAAD-AE8E-190D-3A0F-1AEC86FCB65F}"/>
          </ac:spMkLst>
        </pc:spChg>
        <pc:spChg chg="mod">
          <ac:chgData name="Thalita Vergilio" userId="66cc8e36-5a9c-41ec-b8ec-d22eacf07e73" providerId="ADAL" clId="{516AB203-3FD1-4D9A-8BEA-AF63E0C81536}" dt="2022-07-12T12:54:23.330" v="346"/>
          <ac:spMkLst>
            <pc:docMk/>
            <pc:sldMk cId="3889270800" sldId="256"/>
            <ac:spMk id="74" creationId="{DAE7FDD7-2F30-1B4A-66DA-7CF0DA7149A6}"/>
          </ac:spMkLst>
        </pc:spChg>
        <pc:spChg chg="mod">
          <ac:chgData name="Thalita Vergilio" userId="66cc8e36-5a9c-41ec-b8ec-d22eacf07e73" providerId="ADAL" clId="{516AB203-3FD1-4D9A-8BEA-AF63E0C81536}" dt="2022-07-12T12:56:35.418" v="503" actId="255"/>
          <ac:spMkLst>
            <pc:docMk/>
            <pc:sldMk cId="3889270800" sldId="256"/>
            <ac:spMk id="75" creationId="{45F33C3D-5183-45A5-CC04-63A084C19FCB}"/>
          </ac:spMkLst>
        </pc:spChg>
        <pc:spChg chg="mod">
          <ac:chgData name="Thalita Vergilio" userId="66cc8e36-5a9c-41ec-b8ec-d22eacf07e73" providerId="ADAL" clId="{516AB203-3FD1-4D9A-8BEA-AF63E0C81536}" dt="2022-07-12T12:55:07.663" v="478" actId="20577"/>
          <ac:spMkLst>
            <pc:docMk/>
            <pc:sldMk cId="3889270800" sldId="256"/>
            <ac:spMk id="76" creationId="{61C836DF-6810-1335-BEA4-8476CCC486B5}"/>
          </ac:spMkLst>
        </pc:spChg>
        <pc:spChg chg="mod">
          <ac:chgData name="Thalita Vergilio" userId="66cc8e36-5a9c-41ec-b8ec-d22eacf07e73" providerId="ADAL" clId="{516AB203-3FD1-4D9A-8BEA-AF63E0C81536}" dt="2022-07-12T12:54:23.330" v="346"/>
          <ac:spMkLst>
            <pc:docMk/>
            <pc:sldMk cId="3889270800" sldId="256"/>
            <ac:spMk id="78" creationId="{0BE3B530-CED6-6B5E-88FB-536F57216EFB}"/>
          </ac:spMkLst>
        </pc:spChg>
        <pc:spChg chg="mod">
          <ac:chgData name="Thalita Vergilio" userId="66cc8e36-5a9c-41ec-b8ec-d22eacf07e73" providerId="ADAL" clId="{516AB203-3FD1-4D9A-8BEA-AF63E0C81536}" dt="2022-07-12T12:56:35.418" v="503" actId="255"/>
          <ac:spMkLst>
            <pc:docMk/>
            <pc:sldMk cId="3889270800" sldId="256"/>
            <ac:spMk id="79" creationId="{8DA61912-F647-6217-238D-E9138732E700}"/>
          </ac:spMkLst>
        </pc:spChg>
        <pc:spChg chg="mod">
          <ac:chgData name="Thalita Vergilio" userId="66cc8e36-5a9c-41ec-b8ec-d22eacf07e73" providerId="ADAL" clId="{516AB203-3FD1-4D9A-8BEA-AF63E0C81536}" dt="2022-07-12T12:54:23.330" v="346"/>
          <ac:spMkLst>
            <pc:docMk/>
            <pc:sldMk cId="3889270800" sldId="256"/>
            <ac:spMk id="80" creationId="{6EBBA389-AACD-4E5A-1829-8D091A942EE0}"/>
          </ac:spMkLst>
        </pc:spChg>
        <pc:spChg chg="add mod">
          <ac:chgData name="Thalita Vergilio" userId="66cc8e36-5a9c-41ec-b8ec-d22eacf07e73" providerId="ADAL" clId="{516AB203-3FD1-4D9A-8BEA-AF63E0C81536}" dt="2022-07-12T12:57:26.767" v="554" actId="1036"/>
          <ac:spMkLst>
            <pc:docMk/>
            <pc:sldMk cId="3889270800" sldId="256"/>
            <ac:spMk id="82" creationId="{438CF0AF-3077-C37B-29AC-3B364CB7BDD9}"/>
          </ac:spMkLst>
        </pc:spChg>
        <pc:spChg chg="add del mod">
          <ac:chgData name="Thalita Vergilio" userId="66cc8e36-5a9c-41ec-b8ec-d22eacf07e73" providerId="ADAL" clId="{516AB203-3FD1-4D9A-8BEA-AF63E0C81536}" dt="2022-07-12T12:57:40.521" v="556"/>
          <ac:spMkLst>
            <pc:docMk/>
            <pc:sldMk cId="3889270800" sldId="256"/>
            <ac:spMk id="83" creationId="{AD046D53-7003-7607-5853-ECBBB94CA55F}"/>
          </ac:spMkLst>
        </pc:spChg>
        <pc:spChg chg="add del mod">
          <ac:chgData name="Thalita Vergilio" userId="66cc8e36-5a9c-41ec-b8ec-d22eacf07e73" providerId="ADAL" clId="{516AB203-3FD1-4D9A-8BEA-AF63E0C81536}" dt="2022-07-12T12:57:40.521" v="556"/>
          <ac:spMkLst>
            <pc:docMk/>
            <pc:sldMk cId="3889270800" sldId="256"/>
            <ac:spMk id="84" creationId="{1D60C99F-36B5-9C11-93BD-408FCFB3A733}"/>
          </ac:spMkLst>
        </pc:spChg>
        <pc:spChg chg="add mod">
          <ac:chgData name="Thalita Vergilio" userId="66cc8e36-5a9c-41ec-b8ec-d22eacf07e73" providerId="ADAL" clId="{516AB203-3FD1-4D9A-8BEA-AF63E0C81536}" dt="2022-07-12T12:58:56.704" v="565" actId="14100"/>
          <ac:spMkLst>
            <pc:docMk/>
            <pc:sldMk cId="3889270800" sldId="256"/>
            <ac:spMk id="85" creationId="{00E88A70-513C-757D-33AD-446DF54EF45B}"/>
          </ac:spMkLst>
        </pc:spChg>
        <pc:spChg chg="add mod">
          <ac:chgData name="Thalita Vergilio" userId="66cc8e36-5a9c-41ec-b8ec-d22eacf07e73" providerId="ADAL" clId="{516AB203-3FD1-4D9A-8BEA-AF63E0C81536}" dt="2022-07-12T12:58:47.818" v="564" actId="14100"/>
          <ac:spMkLst>
            <pc:docMk/>
            <pc:sldMk cId="3889270800" sldId="256"/>
            <ac:spMk id="86" creationId="{8B8AE16B-FF57-AA9E-2A21-DED311D782B2}"/>
          </ac:spMkLst>
        </pc:spChg>
        <pc:spChg chg="add mod">
          <ac:chgData name="Thalita Vergilio" userId="66cc8e36-5a9c-41ec-b8ec-d22eacf07e73" providerId="ADAL" clId="{516AB203-3FD1-4D9A-8BEA-AF63E0C81536}" dt="2022-07-12T12:58:25.583" v="561" actId="14100"/>
          <ac:spMkLst>
            <pc:docMk/>
            <pc:sldMk cId="3889270800" sldId="256"/>
            <ac:spMk id="87" creationId="{142EA013-5CAB-9779-DF33-DD3EDB8AA296}"/>
          </ac:spMkLst>
        </pc:spChg>
        <pc:spChg chg="add mod">
          <ac:chgData name="Thalita Vergilio" userId="66cc8e36-5a9c-41ec-b8ec-d22eacf07e73" providerId="ADAL" clId="{516AB203-3FD1-4D9A-8BEA-AF63E0C81536}" dt="2022-07-12T12:58:37.592" v="563" actId="14100"/>
          <ac:spMkLst>
            <pc:docMk/>
            <pc:sldMk cId="3889270800" sldId="256"/>
            <ac:spMk id="88" creationId="{8D8BA2B7-7212-EEEF-7F9D-967F2CBFCBAF}"/>
          </ac:spMkLst>
        </pc:spChg>
        <pc:grpChg chg="add del mod">
          <ac:chgData name="Thalita Vergilio" userId="66cc8e36-5a9c-41ec-b8ec-d22eacf07e73" providerId="ADAL" clId="{516AB203-3FD1-4D9A-8BEA-AF63E0C81536}" dt="2022-07-12T12:48:56.050" v="203" actId="478"/>
          <ac:grpSpMkLst>
            <pc:docMk/>
            <pc:sldMk cId="3889270800" sldId="256"/>
            <ac:grpSpMk id="24" creationId="{DA551AEB-265D-B67C-4A47-28D45A6FC157}"/>
          </ac:grpSpMkLst>
        </pc:grpChg>
        <pc:grpChg chg="add del mod">
          <ac:chgData name="Thalita Vergilio" userId="66cc8e36-5a9c-41ec-b8ec-d22eacf07e73" providerId="ADAL" clId="{516AB203-3FD1-4D9A-8BEA-AF63E0C81536}" dt="2022-07-12T12:48:04.393" v="191" actId="478"/>
          <ac:grpSpMkLst>
            <pc:docMk/>
            <pc:sldMk cId="3889270800" sldId="256"/>
            <ac:grpSpMk id="25" creationId="{C0B0B96E-E0AC-C184-1001-D061B30503B1}"/>
          </ac:grpSpMkLst>
        </pc:grpChg>
        <pc:grpChg chg="add del mod">
          <ac:chgData name="Thalita Vergilio" userId="66cc8e36-5a9c-41ec-b8ec-d22eacf07e73" providerId="ADAL" clId="{516AB203-3FD1-4D9A-8BEA-AF63E0C81536}" dt="2022-07-12T12:48:55.595" v="202" actId="478"/>
          <ac:grpSpMkLst>
            <pc:docMk/>
            <pc:sldMk cId="3889270800" sldId="256"/>
            <ac:grpSpMk id="29" creationId="{03827E73-5D7A-DA92-06C2-F2F5B099472A}"/>
          </ac:grpSpMkLst>
        </pc:grpChg>
        <pc:grpChg chg="add mod">
          <ac:chgData name="Thalita Vergilio" userId="66cc8e36-5a9c-41ec-b8ec-d22eacf07e73" providerId="ADAL" clId="{516AB203-3FD1-4D9A-8BEA-AF63E0C81536}" dt="2022-07-12T12:49:23.423" v="210" actId="14100"/>
          <ac:grpSpMkLst>
            <pc:docMk/>
            <pc:sldMk cId="3889270800" sldId="256"/>
            <ac:grpSpMk id="33" creationId="{C4B94A66-0462-4CB9-1B71-8081435FDE1A}"/>
          </ac:grpSpMkLst>
        </pc:grpChg>
        <pc:grpChg chg="add del mod">
          <ac:chgData name="Thalita Vergilio" userId="66cc8e36-5a9c-41ec-b8ec-d22eacf07e73" providerId="ADAL" clId="{516AB203-3FD1-4D9A-8BEA-AF63E0C81536}" dt="2022-07-12T12:49:18.701" v="209" actId="478"/>
          <ac:grpSpMkLst>
            <pc:docMk/>
            <pc:sldMk cId="3889270800" sldId="256"/>
            <ac:grpSpMk id="37" creationId="{87C8AAFD-5E44-85F3-87DD-53F85FD3E787}"/>
          </ac:grpSpMkLst>
        </pc:grpChg>
        <pc:grpChg chg="add del mod">
          <ac:chgData name="Thalita Vergilio" userId="66cc8e36-5a9c-41ec-b8ec-d22eacf07e73" providerId="ADAL" clId="{516AB203-3FD1-4D9A-8BEA-AF63E0C81536}" dt="2022-07-12T12:49:29.691" v="213" actId="478"/>
          <ac:grpSpMkLst>
            <pc:docMk/>
            <pc:sldMk cId="3889270800" sldId="256"/>
            <ac:grpSpMk id="41" creationId="{EAF23BF7-B8B3-4598-59E4-EFEBFB4B39B7}"/>
          </ac:grpSpMkLst>
        </pc:grpChg>
        <pc:grpChg chg="add mod">
          <ac:chgData name="Thalita Vergilio" userId="66cc8e36-5a9c-41ec-b8ec-d22eacf07e73" providerId="ADAL" clId="{516AB203-3FD1-4D9A-8BEA-AF63E0C81536}" dt="2022-07-12T12:49:28.230" v="212" actId="1076"/>
          <ac:grpSpMkLst>
            <pc:docMk/>
            <pc:sldMk cId="3889270800" sldId="256"/>
            <ac:grpSpMk id="45" creationId="{B8C421A6-AF54-23E9-4AA4-3C1D7D73C01C}"/>
          </ac:grpSpMkLst>
        </pc:grpChg>
        <pc:grpChg chg="add mod">
          <ac:chgData name="Thalita Vergilio" userId="66cc8e36-5a9c-41ec-b8ec-d22eacf07e73" providerId="ADAL" clId="{516AB203-3FD1-4D9A-8BEA-AF63E0C81536}" dt="2022-07-12T12:49:40.201" v="215" actId="1076"/>
          <ac:grpSpMkLst>
            <pc:docMk/>
            <pc:sldMk cId="3889270800" sldId="256"/>
            <ac:grpSpMk id="49" creationId="{4BB3FE80-E076-77A4-AED3-7212A7DED620}"/>
          </ac:grpSpMkLst>
        </pc:grpChg>
        <pc:grpChg chg="add mod">
          <ac:chgData name="Thalita Vergilio" userId="66cc8e36-5a9c-41ec-b8ec-d22eacf07e73" providerId="ADAL" clId="{516AB203-3FD1-4D9A-8BEA-AF63E0C81536}" dt="2022-07-12T12:52:21.814" v="295" actId="14100"/>
          <ac:grpSpMkLst>
            <pc:docMk/>
            <pc:sldMk cId="3889270800" sldId="256"/>
            <ac:grpSpMk id="53" creationId="{5F9C928B-6E3C-7B51-307C-7D5498546133}"/>
          </ac:grpSpMkLst>
        </pc:grpChg>
        <pc:grpChg chg="add mod">
          <ac:chgData name="Thalita Vergilio" userId="66cc8e36-5a9c-41ec-b8ec-d22eacf07e73" providerId="ADAL" clId="{516AB203-3FD1-4D9A-8BEA-AF63E0C81536}" dt="2022-07-12T12:52:39.868" v="297" actId="14100"/>
          <ac:grpSpMkLst>
            <pc:docMk/>
            <pc:sldMk cId="3889270800" sldId="256"/>
            <ac:grpSpMk id="57" creationId="{8089E607-126B-8DFC-95B4-E65A2D6CDC64}"/>
          </ac:grpSpMkLst>
        </pc:grpChg>
        <pc:grpChg chg="add mod">
          <ac:chgData name="Thalita Vergilio" userId="66cc8e36-5a9c-41ec-b8ec-d22eacf07e73" providerId="ADAL" clId="{516AB203-3FD1-4D9A-8BEA-AF63E0C81536}" dt="2022-07-12T12:53:25.641" v="300" actId="1076"/>
          <ac:grpSpMkLst>
            <pc:docMk/>
            <pc:sldMk cId="3889270800" sldId="256"/>
            <ac:grpSpMk id="61" creationId="{A7ADE73A-0BA0-579E-794A-B8E8E0D5BB59}"/>
          </ac:grpSpMkLst>
        </pc:grpChg>
        <pc:grpChg chg="add mod">
          <ac:chgData name="Thalita Vergilio" userId="66cc8e36-5a9c-41ec-b8ec-d22eacf07e73" providerId="ADAL" clId="{516AB203-3FD1-4D9A-8BEA-AF63E0C81536}" dt="2022-07-12T12:53:49.559" v="334" actId="14100"/>
          <ac:grpSpMkLst>
            <pc:docMk/>
            <pc:sldMk cId="3889270800" sldId="256"/>
            <ac:grpSpMk id="65" creationId="{6F8467F7-A264-C704-E00C-170464D70909}"/>
          </ac:grpSpMkLst>
        </pc:grpChg>
        <pc:grpChg chg="add mod">
          <ac:chgData name="Thalita Vergilio" userId="66cc8e36-5a9c-41ec-b8ec-d22eacf07e73" providerId="ADAL" clId="{516AB203-3FD1-4D9A-8BEA-AF63E0C81536}" dt="2022-07-12T12:54:29.451" v="347" actId="1076"/>
          <ac:grpSpMkLst>
            <pc:docMk/>
            <pc:sldMk cId="3889270800" sldId="256"/>
            <ac:grpSpMk id="69" creationId="{5B8477C0-CBD6-9C1F-85AF-9ECB580E3C5E}"/>
          </ac:grpSpMkLst>
        </pc:grpChg>
        <pc:grpChg chg="add mod">
          <ac:chgData name="Thalita Vergilio" userId="66cc8e36-5a9c-41ec-b8ec-d22eacf07e73" providerId="ADAL" clId="{516AB203-3FD1-4D9A-8BEA-AF63E0C81536}" dt="2022-07-12T12:54:29.451" v="347" actId="1076"/>
          <ac:grpSpMkLst>
            <pc:docMk/>
            <pc:sldMk cId="3889270800" sldId="256"/>
            <ac:grpSpMk id="73" creationId="{5D40A826-13A5-1D7D-FC2A-15315CED5574}"/>
          </ac:grpSpMkLst>
        </pc:grpChg>
        <pc:grpChg chg="add mod">
          <ac:chgData name="Thalita Vergilio" userId="66cc8e36-5a9c-41ec-b8ec-d22eacf07e73" providerId="ADAL" clId="{516AB203-3FD1-4D9A-8BEA-AF63E0C81536}" dt="2022-07-12T12:54:29.451" v="347" actId="1076"/>
          <ac:grpSpMkLst>
            <pc:docMk/>
            <pc:sldMk cId="3889270800" sldId="256"/>
            <ac:grpSpMk id="77" creationId="{98A74E9B-9918-F703-A166-1CC33E709CC3}"/>
          </ac:grpSpMkLst>
        </pc:grpChg>
        <pc:picChg chg="add mod">
          <ac:chgData name="Thalita Vergilio" userId="66cc8e36-5a9c-41ec-b8ec-d22eacf07e73" providerId="ADAL" clId="{516AB203-3FD1-4D9A-8BEA-AF63E0C81536}" dt="2022-07-12T12:57:26.767" v="554" actId="1036"/>
          <ac:picMkLst>
            <pc:docMk/>
            <pc:sldMk cId="3889270800" sldId="256"/>
            <ac:picMk id="81" creationId="{4571F81A-56BD-B184-8553-46BAC27B03B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5A61D-E269-516B-F138-C87F2DBFC36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AB2333D-6BF1-C0E1-F0A3-F1A1CA68242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F0C4FD64-6C1E-99C9-765A-90B4804B3118}"/>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5" name="Footer Placeholder 4">
            <a:extLst>
              <a:ext uri="{FF2B5EF4-FFF2-40B4-BE49-F238E27FC236}">
                <a16:creationId xmlns:a16="http://schemas.microsoft.com/office/drawing/2014/main" xmlns="" id="{09AF4639-6DE5-EE60-A13E-1621AE93D5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641FBCD9-BC23-6C2C-B19B-42F3F0361625}"/>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7921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FFB57-9685-F71F-59BE-CD80CE71B4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58F98A82-98B5-B4CC-47B3-3B4C63008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265E1A1-D4C1-C25B-C08F-9273BF687E43}"/>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5" name="Footer Placeholder 4">
            <a:extLst>
              <a:ext uri="{FF2B5EF4-FFF2-40B4-BE49-F238E27FC236}">
                <a16:creationId xmlns:a16="http://schemas.microsoft.com/office/drawing/2014/main" xmlns="" id="{347135E6-A52E-6C1F-D5BD-E3CED70671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F81818D-FF13-B581-57D4-CC2609AF495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9107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44F0217-65C4-60DD-FF90-D1827D947722}"/>
              </a:ext>
            </a:extLst>
          </p:cNvPr>
          <p:cNvSpPr>
            <a:spLocks noGrp="1"/>
          </p:cNvSpPr>
          <p:nvPr>
            <p:ph type="title" orient="vert"/>
          </p:nvPr>
        </p:nvSpPr>
        <p:spPr>
          <a:xfrm>
            <a:off x="31409642" y="1752600"/>
            <a:ext cx="9464040" cy="27896822"/>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98960CBF-9FE0-CC78-14BD-C4D19CCDBD59}"/>
              </a:ext>
            </a:extLst>
          </p:cNvPr>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08C416E-63D2-A3D5-1DBF-C767699079B2}"/>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5" name="Footer Placeholder 4">
            <a:extLst>
              <a:ext uri="{FF2B5EF4-FFF2-40B4-BE49-F238E27FC236}">
                <a16:creationId xmlns:a16="http://schemas.microsoft.com/office/drawing/2014/main" xmlns="" id="{891DE78E-DB7A-96C1-5ED7-0CB284B27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90747E62-EB8E-6B68-F671-3F37D6BF1BA9}"/>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8903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E6194-6232-FA78-B9D8-9BF56EA9F2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EB1C89D3-A444-3A57-A9BF-87565E1E3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F441F1E9-86BC-A3A5-6A69-92DA4BC9C14F}"/>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5" name="Footer Placeholder 4">
            <a:extLst>
              <a:ext uri="{FF2B5EF4-FFF2-40B4-BE49-F238E27FC236}">
                <a16:creationId xmlns:a16="http://schemas.microsoft.com/office/drawing/2014/main" xmlns="" id="{DB740D9A-9295-3FF6-8DCF-C3755DDC1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B149819-36D9-AD2B-885D-FD1D2EA04AC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007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809546-F66A-A3A9-F18D-5807D040AEFA}"/>
              </a:ext>
            </a:extLst>
          </p:cNvPr>
          <p:cNvSpPr>
            <a:spLocks noGrp="1"/>
          </p:cNvSpPr>
          <p:nvPr>
            <p:ph type="title"/>
          </p:nvPr>
        </p:nvSpPr>
        <p:spPr>
          <a:xfrm>
            <a:off x="2994662" y="8206749"/>
            <a:ext cx="37856160" cy="13693138"/>
          </a:xfrm>
        </p:spPr>
        <p:txBody>
          <a:bodyPr anchor="b"/>
          <a:lstStyle>
            <a:lvl1pPr>
              <a:defRPr sz="216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A0065792-EF15-6BC9-2ED0-381966200615}"/>
              </a:ext>
            </a:extLst>
          </p:cNvPr>
          <p:cNvSpPr>
            <a:spLocks noGrp="1"/>
          </p:cNvSpPr>
          <p:nvPr>
            <p:ph type="body" idx="1"/>
          </p:nvPr>
        </p:nvSpPr>
        <p:spPr>
          <a:xfrm>
            <a:off x="2994662" y="22029429"/>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666E72A-E639-0263-9D6F-D7B9711E8D24}"/>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5" name="Footer Placeholder 4">
            <a:extLst>
              <a:ext uri="{FF2B5EF4-FFF2-40B4-BE49-F238E27FC236}">
                <a16:creationId xmlns:a16="http://schemas.microsoft.com/office/drawing/2014/main" xmlns="" id="{8C4ABB6F-B000-7D42-4019-BAEF60061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124DA69-1FE9-5A2E-C14B-78B18ADC6C5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1843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EB475-43E9-C26A-8C4D-5EBDBD1383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967D0FC-4FC8-F202-748A-217A41A208E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7C6AF9F-2D38-AAB2-F140-0C415C9B7925}"/>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A84C8311-8744-37AD-0886-0BB5AFA77464}"/>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6" name="Footer Placeholder 5">
            <a:extLst>
              <a:ext uri="{FF2B5EF4-FFF2-40B4-BE49-F238E27FC236}">
                <a16:creationId xmlns:a16="http://schemas.microsoft.com/office/drawing/2014/main" xmlns="" id="{E6583B14-F5E4-E29D-34EB-FF47B8D38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9534BCC7-9285-F6A7-B7E5-BEE60DB5309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5671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5F0DB-048D-D92E-1ED7-BF48647BFF9D}"/>
              </a:ext>
            </a:extLst>
          </p:cNvPr>
          <p:cNvSpPr>
            <a:spLocks noGrp="1"/>
          </p:cNvSpPr>
          <p:nvPr>
            <p:ph type="title"/>
          </p:nvPr>
        </p:nvSpPr>
        <p:spPr>
          <a:xfrm>
            <a:off x="3023237" y="1752607"/>
            <a:ext cx="37856160" cy="636270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22168662-090A-2F78-9CC5-E02EB418434F}"/>
              </a:ext>
            </a:extLst>
          </p:cNvPr>
          <p:cNvSpPr>
            <a:spLocks noGrp="1"/>
          </p:cNvSpPr>
          <p:nvPr>
            <p:ph type="body" idx="1"/>
          </p:nvPr>
        </p:nvSpPr>
        <p:spPr>
          <a:xfrm>
            <a:off x="3023242" y="8069582"/>
            <a:ext cx="18568032"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0993AEF-BE62-3562-4AE2-3F55C0832E17}"/>
              </a:ext>
            </a:extLst>
          </p:cNvPr>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0AE6EDC9-4EF5-A785-6EDA-8845991C25FF}"/>
              </a:ext>
            </a:extLst>
          </p:cNvPr>
          <p:cNvSpPr>
            <a:spLocks noGrp="1"/>
          </p:cNvSpPr>
          <p:nvPr>
            <p:ph type="body" sz="quarter" idx="3"/>
          </p:nvPr>
        </p:nvSpPr>
        <p:spPr>
          <a:xfrm>
            <a:off x="22219922"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6E46EA8-85D9-07A3-CA7E-7BC5759C7183}"/>
              </a:ext>
            </a:extLst>
          </p:cNvPr>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B0E14227-FAAD-1573-0495-CCC7CCCAD0B5}"/>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8" name="Footer Placeholder 7">
            <a:extLst>
              <a:ext uri="{FF2B5EF4-FFF2-40B4-BE49-F238E27FC236}">
                <a16:creationId xmlns:a16="http://schemas.microsoft.com/office/drawing/2014/main" xmlns="" id="{38F18442-8F72-775A-E0E2-FB72CAF7B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5BD87738-3697-CE73-8916-F0AFC84694D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69957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D98AC-CB9F-7A91-4E48-A2A0AFB1218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CECEDFCA-DE41-C985-D3E1-1AB043F697D4}"/>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4" name="Footer Placeholder 3">
            <a:extLst>
              <a:ext uri="{FF2B5EF4-FFF2-40B4-BE49-F238E27FC236}">
                <a16:creationId xmlns:a16="http://schemas.microsoft.com/office/drawing/2014/main" xmlns="" id="{E955841C-4B46-0CA3-3CF8-01497B69F0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F5F6A82C-49DF-7BCD-1AA5-05224507557A}"/>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66113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6B7538A-822A-7686-8AD7-89E161A7209D}"/>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3" name="Footer Placeholder 2">
            <a:extLst>
              <a:ext uri="{FF2B5EF4-FFF2-40B4-BE49-F238E27FC236}">
                <a16:creationId xmlns:a16="http://schemas.microsoft.com/office/drawing/2014/main" xmlns="" id="{2D213685-B684-AF82-4E90-77BDE19FA3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06C748E-45F7-8878-686C-6F091887A03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06710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95E0E-F157-4195-DDA1-703FD10979B5}"/>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73F0A24D-BE12-B609-F4B9-5A3E500644A0}"/>
              </a:ext>
            </a:extLst>
          </p:cNvPr>
          <p:cNvSpPr>
            <a:spLocks noGrp="1"/>
          </p:cNvSpPr>
          <p:nvPr>
            <p:ph idx="1"/>
          </p:nvPr>
        </p:nvSpPr>
        <p:spPr>
          <a:xfrm>
            <a:off x="18659477" y="4739647"/>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4F868FAF-DF54-0C6F-AD55-F9BB43216BE1}"/>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xmlns="" id="{5801568A-286E-7D52-FA53-5D411C892062}"/>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6" name="Footer Placeholder 5">
            <a:extLst>
              <a:ext uri="{FF2B5EF4-FFF2-40B4-BE49-F238E27FC236}">
                <a16:creationId xmlns:a16="http://schemas.microsoft.com/office/drawing/2014/main" xmlns="" id="{1D0FC0BF-0AD0-9F34-7A20-1C4C54797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4E6481AC-659D-11C2-3FD2-87F29FD2835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0406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12CE5-CF4D-29E0-F0F8-208AC4C16AA2}"/>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E7A566FE-F516-2547-7BB4-C001455E7328}"/>
              </a:ext>
            </a:extLst>
          </p:cNvPr>
          <p:cNvSpPr>
            <a:spLocks noGrp="1"/>
          </p:cNvSpPr>
          <p:nvPr>
            <p:ph type="pic" idx="1"/>
          </p:nvPr>
        </p:nvSpPr>
        <p:spPr>
          <a:xfrm>
            <a:off x="18659477" y="4739647"/>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GB"/>
          </a:p>
        </p:txBody>
      </p:sp>
      <p:sp>
        <p:nvSpPr>
          <p:cNvPr id="4" name="Text Placeholder 3">
            <a:extLst>
              <a:ext uri="{FF2B5EF4-FFF2-40B4-BE49-F238E27FC236}">
                <a16:creationId xmlns:a16="http://schemas.microsoft.com/office/drawing/2014/main" xmlns="" id="{8E8F5282-2D69-D2D3-22C1-418E339F3E89}"/>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xmlns="" id="{1B4E3B66-CF6E-4C5E-7C0A-7D2EBC188D5D}"/>
              </a:ext>
            </a:extLst>
          </p:cNvPr>
          <p:cNvSpPr>
            <a:spLocks noGrp="1"/>
          </p:cNvSpPr>
          <p:nvPr>
            <p:ph type="dt" sz="half" idx="10"/>
          </p:nvPr>
        </p:nvSpPr>
        <p:spPr/>
        <p:txBody>
          <a:bodyPr/>
          <a:lstStyle/>
          <a:p>
            <a:fld id="{B1D00C88-309E-4A4F-8847-ED100B1C819C}" type="datetimeFigureOut">
              <a:rPr lang="en-GB" smtClean="0"/>
              <a:t>07/11/2024</a:t>
            </a:fld>
            <a:endParaRPr lang="en-GB"/>
          </a:p>
        </p:txBody>
      </p:sp>
      <p:sp>
        <p:nvSpPr>
          <p:cNvPr id="6" name="Footer Placeholder 5">
            <a:extLst>
              <a:ext uri="{FF2B5EF4-FFF2-40B4-BE49-F238E27FC236}">
                <a16:creationId xmlns:a16="http://schemas.microsoft.com/office/drawing/2014/main" xmlns="" id="{2B58C4DF-0C14-A88E-3BE7-A017448629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D95D4FE6-E8A3-0E5C-DDBF-BF64AB12411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4787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277AA11-90E9-FA4E-2CE3-323AA53423F9}"/>
              </a:ext>
            </a:extLst>
          </p:cNvPr>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3CD8B91F-2BF4-224B-2845-0A19DFDCADD5}"/>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DA4F61B-9C87-37CF-AC1A-26C7BFDE880F}"/>
              </a:ext>
            </a:extLst>
          </p:cNvPr>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B1D00C88-309E-4A4F-8847-ED100B1C819C}" type="datetimeFigureOut">
              <a:rPr lang="en-GB" smtClean="0"/>
              <a:t>07/11/2024</a:t>
            </a:fld>
            <a:endParaRPr lang="en-GB"/>
          </a:p>
        </p:txBody>
      </p:sp>
      <p:sp>
        <p:nvSpPr>
          <p:cNvPr id="5" name="Footer Placeholder 4">
            <a:extLst>
              <a:ext uri="{FF2B5EF4-FFF2-40B4-BE49-F238E27FC236}">
                <a16:creationId xmlns:a16="http://schemas.microsoft.com/office/drawing/2014/main" xmlns="" id="{BD3A251B-5D74-8FD6-B998-2C57509E7A2D}"/>
              </a:ext>
            </a:extLst>
          </p:cNvPr>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DAC123F1-C47C-D2BA-B0E3-65304084DE45}"/>
              </a:ext>
            </a:extLst>
          </p:cNvPr>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4A40DAF-DDED-41D1-886F-9E73A6C4B3E2}" type="slidenum">
              <a:rPr lang="en-GB" smtClean="0"/>
              <a:t>‹#›</a:t>
            </a:fld>
            <a:endParaRPr lang="en-GB"/>
          </a:p>
        </p:txBody>
      </p:sp>
    </p:spTree>
    <p:extLst>
      <p:ext uri="{BB962C8B-B14F-4D97-AF65-F5344CB8AC3E}">
        <p14:creationId xmlns:p14="http://schemas.microsoft.com/office/powerpoint/2010/main" val="19937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FB7669D-7CC4-F802-C9BD-6FFED8EE643E}"/>
              </a:ext>
            </a:extLst>
          </p:cNvPr>
          <p:cNvSpPr/>
          <p:nvPr/>
        </p:nvSpPr>
        <p:spPr>
          <a:xfrm>
            <a:off x="0" y="0"/>
            <a:ext cx="43891200" cy="4509965"/>
          </a:xfrm>
          <a:prstGeom prst="rect">
            <a:avLst/>
          </a:prstGeom>
          <a:solidFill>
            <a:srgbClr val="753BBD"/>
          </a:solidFill>
          <a:ln>
            <a:solidFill>
              <a:srgbClr val="753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480" dirty="0"/>
          </a:p>
        </p:txBody>
      </p:sp>
      <p:grpSp>
        <p:nvGrpSpPr>
          <p:cNvPr id="49" name="Group 48">
            <a:extLst>
              <a:ext uri="{FF2B5EF4-FFF2-40B4-BE49-F238E27FC236}">
                <a16:creationId xmlns:a16="http://schemas.microsoft.com/office/drawing/2014/main" xmlns="" id="{4BB3FE80-E076-77A4-AED3-7212A7DED620}"/>
              </a:ext>
            </a:extLst>
          </p:cNvPr>
          <p:cNvGrpSpPr/>
          <p:nvPr/>
        </p:nvGrpSpPr>
        <p:grpSpPr>
          <a:xfrm>
            <a:off x="1243677" y="18867827"/>
            <a:ext cx="13656887" cy="13803872"/>
            <a:chOff x="989338" y="24729299"/>
            <a:chExt cx="9546029" cy="7754058"/>
          </a:xfrm>
        </p:grpSpPr>
        <p:sp>
          <p:nvSpPr>
            <p:cNvPr id="50" name="Rounded Rectangle 12">
              <a:extLst>
                <a:ext uri="{FF2B5EF4-FFF2-40B4-BE49-F238E27FC236}">
                  <a16:creationId xmlns:a16="http://schemas.microsoft.com/office/drawing/2014/main" xmlns="" id="{68AEAB45-578E-DA96-8915-350B38A6BE20}"/>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1" name="TextBox 50">
              <a:extLst>
                <a:ext uri="{FF2B5EF4-FFF2-40B4-BE49-F238E27FC236}">
                  <a16:creationId xmlns:a16="http://schemas.microsoft.com/office/drawing/2014/main" xmlns="" id="{6E4AB8ED-113D-D632-D29C-54D41D2160F0}"/>
                </a:ext>
              </a:extLst>
            </p:cNvPr>
            <p:cNvSpPr txBox="1"/>
            <p:nvPr/>
          </p:nvSpPr>
          <p:spPr>
            <a:xfrm>
              <a:off x="1245549" y="24813785"/>
              <a:ext cx="9092422" cy="397641"/>
            </a:xfrm>
            <a:prstGeom prst="rect">
              <a:avLst/>
            </a:prstGeom>
            <a:noFill/>
          </p:spPr>
          <p:txBody>
            <a:bodyPr wrap="square" rtlCol="0">
              <a:spAutoFit/>
            </a:bodyPr>
            <a:lstStyle/>
            <a:p>
              <a:pPr algn="ctr"/>
              <a:r>
                <a:rPr lang="en-GB" sz="4000" b="1" dirty="0" smtClean="0">
                  <a:solidFill>
                    <a:srgbClr val="3B1D5F"/>
                  </a:solidFill>
                  <a:latin typeface="Arial" pitchFamily="34" charset="0"/>
                  <a:cs typeface="Arial" pitchFamily="34" charset="0"/>
                </a:rPr>
                <a:t>Findings</a:t>
              </a:r>
              <a:endParaRPr lang="en-GB" sz="4000" b="1" dirty="0">
                <a:solidFill>
                  <a:srgbClr val="3B1D5F"/>
                </a:solidFill>
                <a:latin typeface="Arial" pitchFamily="34" charset="0"/>
                <a:cs typeface="Arial" pitchFamily="34" charset="0"/>
              </a:endParaRPr>
            </a:p>
          </p:txBody>
        </p:sp>
        <p:sp>
          <p:nvSpPr>
            <p:cNvPr id="52" name="Text Placeholder 13">
              <a:extLst>
                <a:ext uri="{FF2B5EF4-FFF2-40B4-BE49-F238E27FC236}">
                  <a16:creationId xmlns:a16="http://schemas.microsoft.com/office/drawing/2014/main" xmlns="" id="{E2104B40-B07A-319F-01E3-CD30F315A451}"/>
                </a:ext>
              </a:extLst>
            </p:cNvPr>
            <p:cNvSpPr txBox="1">
              <a:spLocks/>
            </p:cNvSpPr>
            <p:nvPr/>
          </p:nvSpPr>
          <p:spPr>
            <a:xfrm>
              <a:off x="1164169" y="25650325"/>
              <a:ext cx="9173802" cy="93187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00000"/>
                </a:lnSpc>
              </a:pPr>
              <a:endParaRPr lang="en-GB" sz="2000" dirty="0">
                <a:cs typeface="Arial" panose="020B0604020202020204" pitchFamily="34" charset="0"/>
              </a:endParaRPr>
            </a:p>
          </p:txBody>
        </p:sp>
      </p:grpSp>
      <p:grpSp>
        <p:nvGrpSpPr>
          <p:cNvPr id="61" name="Group 60">
            <a:extLst>
              <a:ext uri="{FF2B5EF4-FFF2-40B4-BE49-F238E27FC236}">
                <a16:creationId xmlns:a16="http://schemas.microsoft.com/office/drawing/2014/main" xmlns="" id="{A7ADE73A-0BA0-579E-794A-B8E8E0D5BB59}"/>
              </a:ext>
            </a:extLst>
          </p:cNvPr>
          <p:cNvGrpSpPr/>
          <p:nvPr/>
        </p:nvGrpSpPr>
        <p:grpSpPr>
          <a:xfrm>
            <a:off x="386820" y="5117846"/>
            <a:ext cx="15904758" cy="13671780"/>
            <a:chOff x="989338" y="24729299"/>
            <a:chExt cx="9546029" cy="7754058"/>
          </a:xfrm>
        </p:grpSpPr>
        <p:sp>
          <p:nvSpPr>
            <p:cNvPr id="62" name="Rounded Rectangle 12">
              <a:extLst>
                <a:ext uri="{FF2B5EF4-FFF2-40B4-BE49-F238E27FC236}">
                  <a16:creationId xmlns:a16="http://schemas.microsoft.com/office/drawing/2014/main" xmlns="" id="{9EE11F64-180D-F68E-9F2C-D8FE59FEF4F9}"/>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3" name="TextBox 62">
              <a:extLst>
                <a:ext uri="{FF2B5EF4-FFF2-40B4-BE49-F238E27FC236}">
                  <a16:creationId xmlns:a16="http://schemas.microsoft.com/office/drawing/2014/main" xmlns="" id="{2F71D6FB-43C9-DA2A-FAEC-FA56865A48F1}"/>
                </a:ext>
              </a:extLst>
            </p:cNvPr>
            <p:cNvSpPr txBox="1"/>
            <p:nvPr/>
          </p:nvSpPr>
          <p:spPr>
            <a:xfrm>
              <a:off x="1245549" y="25046723"/>
              <a:ext cx="9092422" cy="331660"/>
            </a:xfrm>
            <a:prstGeom prst="rect">
              <a:avLst/>
            </a:prstGeom>
            <a:noFill/>
          </p:spPr>
          <p:txBody>
            <a:bodyPr wrap="square" rtlCol="0">
              <a:spAutoFit/>
            </a:bodyPr>
            <a:lstStyle/>
            <a:p>
              <a:pPr algn="ctr"/>
              <a:r>
                <a:rPr lang="en-GB" sz="3200" b="1" dirty="0" smtClean="0">
                  <a:solidFill>
                    <a:srgbClr val="3B1D5F"/>
                  </a:solidFill>
                  <a:latin typeface="+mj-lt"/>
                </a:rPr>
                <a:t>Analysis</a:t>
              </a:r>
              <a:endParaRPr lang="en-GB" sz="3200" b="1" dirty="0">
                <a:solidFill>
                  <a:srgbClr val="3B1D5F"/>
                </a:solidFill>
                <a:latin typeface="+mj-lt"/>
              </a:endParaRPr>
            </a:p>
          </p:txBody>
        </p:sp>
        <p:sp>
          <p:nvSpPr>
            <p:cNvPr id="64" name="Text Placeholder 13">
              <a:extLst>
                <a:ext uri="{FF2B5EF4-FFF2-40B4-BE49-F238E27FC236}">
                  <a16:creationId xmlns:a16="http://schemas.microsoft.com/office/drawing/2014/main" xmlns="" id="{80830F14-ED01-EF16-75ED-4F41ACFBC8AC}"/>
                </a:ext>
              </a:extLst>
            </p:cNvPr>
            <p:cNvSpPr txBox="1">
              <a:spLocks/>
            </p:cNvSpPr>
            <p:nvPr/>
          </p:nvSpPr>
          <p:spPr>
            <a:xfrm>
              <a:off x="1164169" y="25650325"/>
              <a:ext cx="9173802" cy="190094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endParaRPr lang="en-GB" sz="2000" dirty="0" smtClean="0"/>
            </a:p>
            <a:p>
              <a:pPr algn="just"/>
              <a:endParaRPr lang="en-GB" sz="2000" dirty="0"/>
            </a:p>
            <a:p>
              <a:pPr algn="just"/>
              <a:endParaRPr lang="en-GB" sz="2000" dirty="0" smtClean="0"/>
            </a:p>
            <a:p>
              <a:pPr algn="just"/>
              <a:endParaRPr lang="en-GB" sz="2000" dirty="0"/>
            </a:p>
          </p:txBody>
        </p:sp>
      </p:grpSp>
      <p:grpSp>
        <p:nvGrpSpPr>
          <p:cNvPr id="65" name="Group 64">
            <a:extLst>
              <a:ext uri="{FF2B5EF4-FFF2-40B4-BE49-F238E27FC236}">
                <a16:creationId xmlns:a16="http://schemas.microsoft.com/office/drawing/2014/main" xmlns="" id="{6F8467F7-A264-C704-E00C-170464D70909}"/>
              </a:ext>
            </a:extLst>
          </p:cNvPr>
          <p:cNvGrpSpPr/>
          <p:nvPr/>
        </p:nvGrpSpPr>
        <p:grpSpPr>
          <a:xfrm>
            <a:off x="29551745" y="18133685"/>
            <a:ext cx="13903683" cy="14140479"/>
            <a:chOff x="1164169" y="24318010"/>
            <a:chExt cx="19762109" cy="7754058"/>
          </a:xfrm>
        </p:grpSpPr>
        <p:sp>
          <p:nvSpPr>
            <p:cNvPr id="66" name="Rounded Rectangle 12">
              <a:extLst>
                <a:ext uri="{FF2B5EF4-FFF2-40B4-BE49-F238E27FC236}">
                  <a16:creationId xmlns:a16="http://schemas.microsoft.com/office/drawing/2014/main" xmlns="" id="{80D53792-B313-83BF-B51F-602A7D6B7CB3}"/>
                </a:ext>
              </a:extLst>
            </p:cNvPr>
            <p:cNvSpPr/>
            <p:nvPr/>
          </p:nvSpPr>
          <p:spPr>
            <a:xfrm>
              <a:off x="3438627" y="24318010"/>
              <a:ext cx="17487651"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8" name="Text Placeholder 13">
              <a:extLst>
                <a:ext uri="{FF2B5EF4-FFF2-40B4-BE49-F238E27FC236}">
                  <a16:creationId xmlns:a16="http://schemas.microsoft.com/office/drawing/2014/main" xmlns="" id="{77B8C8EA-D95C-CC60-C7D6-C16793EC93A1}"/>
                </a:ext>
              </a:extLst>
            </p:cNvPr>
            <p:cNvSpPr txBox="1">
              <a:spLocks/>
            </p:cNvSpPr>
            <p:nvPr/>
          </p:nvSpPr>
          <p:spPr>
            <a:xfrm>
              <a:off x="1164169" y="25406601"/>
              <a:ext cx="9173802" cy="678490"/>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endParaRPr lang="en-GB" dirty="0"/>
            </a:p>
          </p:txBody>
        </p:sp>
      </p:grpSp>
      <p:sp>
        <p:nvSpPr>
          <p:cNvPr id="85" name="Text Placeholder 3">
            <a:extLst>
              <a:ext uri="{FF2B5EF4-FFF2-40B4-BE49-F238E27FC236}">
                <a16:creationId xmlns:a16="http://schemas.microsoft.com/office/drawing/2014/main" xmlns="" id="{00E88A70-513C-757D-33AD-446DF54EF45B}"/>
              </a:ext>
            </a:extLst>
          </p:cNvPr>
          <p:cNvSpPr txBox="1">
            <a:spLocks/>
          </p:cNvSpPr>
          <p:nvPr/>
        </p:nvSpPr>
        <p:spPr>
          <a:xfrm>
            <a:off x="3801979" y="400493"/>
            <a:ext cx="35228463" cy="2539157"/>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72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lvl="1"/>
            <a:r>
              <a:rPr lang="en-US" sz="8000" dirty="0" smtClean="0">
                <a:solidFill>
                  <a:schemeClr val="bg1"/>
                </a:solidFill>
                <a:latin typeface="Arial" pitchFamily="34" charset="0"/>
                <a:cs typeface="Arial" pitchFamily="34" charset="0"/>
              </a:rPr>
              <a:t>A </a:t>
            </a:r>
            <a:r>
              <a:rPr lang="en-US" sz="8000" b="0" dirty="0" smtClean="0">
                <a:solidFill>
                  <a:schemeClr val="bg1"/>
                </a:solidFill>
                <a:latin typeface="Arial" pitchFamily="34" charset="0"/>
                <a:cs typeface="Arial" pitchFamily="34" charset="0"/>
              </a:rPr>
              <a:t>Predictive Model To Understand Factors That Influence Buying Behavior</a:t>
            </a:r>
          </a:p>
          <a:p>
            <a:pPr lvl="1" algn="ctr"/>
            <a:r>
              <a:rPr kumimoji="0" lang="en-US" sz="8000" i="0" u="none" strike="noStrike" kern="1200" cap="none" spc="0" normalizeH="0" baseline="0" noProof="0" dirty="0" smtClean="0">
                <a:ln>
                  <a:noFill/>
                </a:ln>
                <a:solidFill>
                  <a:sysClr val="window" lastClr="FFFFFF"/>
                </a:solidFill>
                <a:effectLst/>
                <a:uLnTx/>
                <a:uFillTx/>
                <a:latin typeface="Arial" pitchFamily="34" charset="0"/>
                <a:cs typeface="Arial" pitchFamily="34" charset="0"/>
              </a:rPr>
              <a:t>British Airways</a:t>
            </a:r>
            <a:endParaRPr kumimoji="0" lang="en-US" sz="8000" b="1" i="0" u="none" strike="noStrike" kern="1200" cap="none" spc="0" normalizeH="0" baseline="0" noProof="0" dirty="0" smtClean="0">
              <a:ln>
                <a:noFill/>
              </a:ln>
              <a:solidFill>
                <a:sysClr val="window" lastClr="FFFFFF"/>
              </a:solidFill>
              <a:effectLst/>
              <a:uLnTx/>
              <a:uFillTx/>
              <a:latin typeface="Arial" pitchFamily="34" charset="0"/>
              <a:cs typeface="Arial" pitchFamily="34" charset="0"/>
            </a:endParaRPr>
          </a:p>
        </p:txBody>
      </p:sp>
      <p:sp>
        <p:nvSpPr>
          <p:cNvPr id="98" name="TextBox 97">
            <a:extLst>
              <a:ext uri="{FF2B5EF4-FFF2-40B4-BE49-F238E27FC236}">
                <a16:creationId xmlns:a16="http://schemas.microsoft.com/office/drawing/2014/main" xmlns="" id="{2F71D6FB-43C9-DA2A-FAEC-FA56865A48F1}"/>
              </a:ext>
            </a:extLst>
          </p:cNvPr>
          <p:cNvSpPr txBox="1"/>
          <p:nvPr/>
        </p:nvSpPr>
        <p:spPr>
          <a:xfrm>
            <a:off x="22631400" y="5987241"/>
            <a:ext cx="10097165" cy="9264075"/>
          </a:xfrm>
          <a:prstGeom prst="rect">
            <a:avLst/>
          </a:prstGeom>
          <a:noFill/>
        </p:spPr>
        <p:txBody>
          <a:bodyPr wrap="square" rtlCol="0">
            <a:spAutoFit/>
          </a:bodyPr>
          <a:lstStyle/>
          <a:p>
            <a:pPr algn="just"/>
            <a:endParaRPr lang="en-GB" sz="3200" dirty="0" smtClean="0">
              <a:solidFill>
                <a:srgbClr val="3B1D5F"/>
              </a:solidFill>
            </a:endParaRPr>
          </a:p>
          <a:p>
            <a:pPr algn="just"/>
            <a:endParaRPr lang="en-GB" sz="3200" dirty="0" smtClean="0">
              <a:solidFill>
                <a:srgbClr val="3B1D5F"/>
              </a:solidFill>
            </a:endParaRPr>
          </a:p>
          <a:p>
            <a:pPr algn="just"/>
            <a:endParaRPr lang="en-GB" sz="3200" dirty="0" smtClean="0">
              <a:solidFill>
                <a:srgbClr val="3B1D5F"/>
              </a:solidFill>
            </a:endParaRPr>
          </a:p>
          <a:p>
            <a:pPr algn="just"/>
            <a:endParaRPr lang="en-GB" sz="3200" dirty="0" smtClean="0">
              <a:solidFill>
                <a:srgbClr val="3B1D5F"/>
              </a:solidFill>
            </a:endParaRPr>
          </a:p>
          <a:p>
            <a:pPr algn="just"/>
            <a:endParaRPr lang="en-GB" sz="3200" dirty="0" smtClean="0">
              <a:solidFill>
                <a:srgbClr val="3B1D5F"/>
              </a:solidFill>
            </a:endParaRPr>
          </a:p>
          <a:p>
            <a:pPr algn="just"/>
            <a:endParaRPr lang="en-GB" sz="3200" dirty="0" smtClean="0">
              <a:solidFill>
                <a:srgbClr val="3B1D5F"/>
              </a:solidFill>
            </a:endParaRPr>
          </a:p>
          <a:p>
            <a:pPr algn="just"/>
            <a:endParaRPr lang="en-GB" sz="3200" dirty="0" smtClean="0">
              <a:solidFill>
                <a:srgbClr val="3B1D5F"/>
              </a:solidFill>
            </a:endParaRPr>
          </a:p>
          <a:p>
            <a:pPr algn="just"/>
            <a:endParaRPr lang="en-GB" sz="3200" dirty="0" smtClean="0">
              <a:solidFill>
                <a:srgbClr val="3B1D5F"/>
              </a:solidFill>
            </a:endParaRPr>
          </a:p>
          <a:p>
            <a:pPr algn="just"/>
            <a:endParaRPr lang="en-GB" sz="3200" dirty="0" smtClean="0">
              <a:solidFill>
                <a:srgbClr val="3B1D5F"/>
              </a:solidFill>
            </a:endParaRPr>
          </a:p>
          <a:p>
            <a:pPr algn="just"/>
            <a:endParaRPr lang="en-GB" sz="3200" dirty="0" smtClean="0">
              <a:solidFill>
                <a:srgbClr val="3B1D5F"/>
              </a:solidFill>
            </a:endParaRPr>
          </a:p>
          <a:p>
            <a:pPr algn="just"/>
            <a:endParaRPr lang="en-GB" sz="3200" dirty="0" smtClean="0">
              <a:solidFill>
                <a:srgbClr val="3B1D5F"/>
              </a:solidFill>
            </a:endParaRPr>
          </a:p>
          <a:p>
            <a:pPr algn="just"/>
            <a:endParaRPr lang="en-US" sz="3200" dirty="0" smtClean="0">
              <a:solidFill>
                <a:srgbClr val="3B1D5F"/>
              </a:solidFill>
            </a:endParaRPr>
          </a:p>
          <a:p>
            <a:pPr algn="just"/>
            <a:endParaRPr lang="en-GB" sz="3200" dirty="0" smtClean="0"/>
          </a:p>
          <a:p>
            <a:pPr algn="just"/>
            <a:endParaRPr lang="en-US" sz="3200" dirty="0" smtClean="0">
              <a:solidFill>
                <a:srgbClr val="3B1D5F"/>
              </a:solidFill>
            </a:endParaRPr>
          </a:p>
          <a:p>
            <a:pPr algn="just"/>
            <a:endParaRPr lang="en-US" sz="3200" dirty="0" smtClean="0">
              <a:solidFill>
                <a:srgbClr val="3B1D5F"/>
              </a:solidFill>
            </a:endParaRPr>
          </a:p>
          <a:p>
            <a:pPr algn="just"/>
            <a:endParaRPr lang="en-US" sz="3200" dirty="0" smtClean="0">
              <a:solidFill>
                <a:srgbClr val="3B1D5F"/>
              </a:solidFill>
            </a:endParaRPr>
          </a:p>
          <a:p>
            <a:pPr algn="just"/>
            <a:endParaRPr lang="en-US" sz="3200" dirty="0" smtClean="0">
              <a:solidFill>
                <a:srgbClr val="3B1D5F"/>
              </a:solidFill>
            </a:endParaRPr>
          </a:p>
          <a:p>
            <a:pPr algn="just"/>
            <a:endParaRPr lang="en-GB" sz="2000" dirty="0" smtClean="0"/>
          </a:p>
          <a:p>
            <a:pPr algn="just"/>
            <a:endParaRPr lang="en-GB" sz="3200" dirty="0">
              <a:solidFill>
                <a:srgbClr val="3B1D5F"/>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1796252575"/>
              </p:ext>
            </p:extLst>
          </p:nvPr>
        </p:nvGraphicFramePr>
        <p:xfrm>
          <a:off x="561651" y="6563560"/>
          <a:ext cx="13486858" cy="3628190"/>
        </p:xfrm>
        <a:graphic>
          <a:graphicData uri="http://schemas.openxmlformats.org/drawingml/2006/table">
            <a:tbl>
              <a:tblPr firstRow="1" firstCol="1" bandRow="1">
                <a:tableStyleId>{5C22544A-7EE6-4342-B048-85BDC9FD1C3A}</a:tableStyleId>
              </a:tblPr>
              <a:tblGrid>
                <a:gridCol w="4030490">
                  <a:extLst>
                    <a:ext uri="{9D8B030D-6E8A-4147-A177-3AD203B41FA5}">
                      <a16:colId xmlns:a16="http://schemas.microsoft.com/office/drawing/2014/main" xmlns="" val="3956376909"/>
                    </a:ext>
                  </a:extLst>
                </a:gridCol>
                <a:gridCol w="4341812">
                  <a:extLst>
                    <a:ext uri="{9D8B030D-6E8A-4147-A177-3AD203B41FA5}">
                      <a16:colId xmlns:a16="http://schemas.microsoft.com/office/drawing/2014/main" xmlns="" val="2406401743"/>
                    </a:ext>
                  </a:extLst>
                </a:gridCol>
                <a:gridCol w="5114556">
                  <a:extLst>
                    <a:ext uri="{9D8B030D-6E8A-4147-A177-3AD203B41FA5}">
                      <a16:colId xmlns:a16="http://schemas.microsoft.com/office/drawing/2014/main" xmlns="" val="1345004549"/>
                    </a:ext>
                  </a:extLst>
                </a:gridCol>
              </a:tblGrid>
              <a:tr h="1195528">
                <a:tc>
                  <a:txBody>
                    <a:bodyPr/>
                    <a:lstStyle/>
                    <a:p>
                      <a:pPr algn="ctr">
                        <a:lnSpc>
                          <a:spcPct val="110000"/>
                        </a:lnSpc>
                        <a:spcAft>
                          <a:spcPts val="0"/>
                        </a:spcAft>
                      </a:pPr>
                      <a:r>
                        <a:rPr lang="en-GB" sz="2400" dirty="0">
                          <a:effectLst/>
                        </a:rPr>
                        <a:t>Metrics</a:t>
                      </a:r>
                      <a:endParaRPr lang="en-GB" sz="2400" dirty="0">
                        <a:effectLst/>
                        <a:latin typeface="Calibri" panose="020F0502020204030204" pitchFamily="34" charset="0"/>
                        <a:ea typeface="Yu Mincho"/>
                        <a:cs typeface="Arial" panose="020B0604020202020204" pitchFamily="34" charset="0"/>
                      </a:endParaRPr>
                    </a:p>
                  </a:txBody>
                  <a:tcPr marL="68580" marR="68580" marT="0" marB="0" anchor="b"/>
                </a:tc>
                <a:tc>
                  <a:txBody>
                    <a:bodyPr/>
                    <a:lstStyle/>
                    <a:p>
                      <a:pPr algn="ctr">
                        <a:lnSpc>
                          <a:spcPct val="110000"/>
                        </a:lnSpc>
                        <a:spcAft>
                          <a:spcPts val="0"/>
                        </a:spcAft>
                      </a:pPr>
                      <a:r>
                        <a:rPr lang="en-GB" sz="2400" dirty="0">
                          <a:effectLst/>
                        </a:rPr>
                        <a:t>Random Forest</a:t>
                      </a:r>
                      <a:endParaRPr lang="en-GB" sz="2400" dirty="0">
                        <a:effectLst/>
                        <a:latin typeface="Calibri" panose="020F0502020204030204" pitchFamily="34" charset="0"/>
                        <a:ea typeface="Yu Mincho"/>
                        <a:cs typeface="Arial" panose="020B0604020202020204" pitchFamily="34" charset="0"/>
                      </a:endParaRPr>
                    </a:p>
                  </a:txBody>
                  <a:tcPr marL="68580" marR="68580" marT="0" marB="0" anchor="b"/>
                </a:tc>
                <a:tc>
                  <a:txBody>
                    <a:bodyPr/>
                    <a:lstStyle/>
                    <a:p>
                      <a:pPr algn="ctr">
                        <a:lnSpc>
                          <a:spcPct val="110000"/>
                        </a:lnSpc>
                        <a:spcAft>
                          <a:spcPts val="0"/>
                        </a:spcAft>
                      </a:pPr>
                      <a:r>
                        <a:rPr lang="en-GB" sz="2400" dirty="0">
                          <a:effectLst/>
                        </a:rPr>
                        <a:t>Gradient Boosting</a:t>
                      </a:r>
                      <a:endParaRPr lang="en-GB" sz="2400" dirty="0">
                        <a:effectLst/>
                        <a:latin typeface="Calibri" panose="020F0502020204030204" pitchFamily="34" charset="0"/>
                        <a:ea typeface="Yu Mincho"/>
                        <a:cs typeface="Arial" panose="020B0604020202020204" pitchFamily="34" charset="0"/>
                      </a:endParaRPr>
                    </a:p>
                  </a:txBody>
                  <a:tcPr marL="68580" marR="68580" marT="0" marB="0" anchor="b"/>
                </a:tc>
                <a:extLst>
                  <a:ext uri="{0D108BD9-81ED-4DB2-BD59-A6C34878D82A}">
                    <a16:rowId xmlns:a16="http://schemas.microsoft.com/office/drawing/2014/main" xmlns="" val="3970719135"/>
                  </a:ext>
                </a:extLst>
              </a:tr>
              <a:tr h="597765">
                <a:tc>
                  <a:txBody>
                    <a:bodyPr/>
                    <a:lstStyle/>
                    <a:p>
                      <a:pPr algn="ctr">
                        <a:lnSpc>
                          <a:spcPct val="110000"/>
                        </a:lnSpc>
                        <a:spcAft>
                          <a:spcPts val="0"/>
                        </a:spcAft>
                      </a:pPr>
                      <a:r>
                        <a:rPr lang="en-GB" sz="2400" dirty="0">
                          <a:effectLst/>
                          <a:latin typeface="Arial" pitchFamily="34" charset="0"/>
                          <a:cs typeface="Arial" pitchFamily="34" charset="0"/>
                        </a:rPr>
                        <a:t>Accuracy</a:t>
                      </a:r>
                      <a:endParaRPr lang="en-GB" sz="2400" dirty="0">
                        <a:effectLst/>
                        <a:latin typeface="Arial" pitchFamily="34" charset="0"/>
                        <a:ea typeface="Yu Mincho"/>
                        <a:cs typeface="Arial" pitchFamily="34" charset="0"/>
                      </a:endParaRPr>
                    </a:p>
                  </a:txBody>
                  <a:tcPr marL="68580" marR="68580" marT="0" marB="0" anchor="b"/>
                </a:tc>
                <a:tc>
                  <a:txBody>
                    <a:bodyPr/>
                    <a:lstStyle/>
                    <a:p>
                      <a:pPr algn="ctr">
                        <a:lnSpc>
                          <a:spcPct val="110000"/>
                        </a:lnSpc>
                        <a:spcAft>
                          <a:spcPts val="0"/>
                        </a:spcAft>
                      </a:pPr>
                      <a:r>
                        <a:rPr lang="en-US" sz="2400" dirty="0" smtClean="0">
                          <a:latin typeface="Arial" pitchFamily="34" charset="0"/>
                          <a:cs typeface="Arial" pitchFamily="34" charset="0"/>
                        </a:rPr>
                        <a:t>0.852</a:t>
                      </a:r>
                      <a:endParaRPr lang="en-GB" sz="2400" dirty="0">
                        <a:effectLst/>
                        <a:latin typeface="Arial" pitchFamily="34" charset="0"/>
                        <a:ea typeface="Yu Mincho"/>
                        <a:cs typeface="Arial" pitchFamily="34" charset="0"/>
                      </a:endParaRPr>
                    </a:p>
                  </a:txBody>
                  <a:tcPr marL="68580" marR="68580" marT="0" marB="0" anchor="b"/>
                </a:tc>
                <a:tc>
                  <a:txBody>
                    <a:bodyPr/>
                    <a:lstStyle/>
                    <a:p>
                      <a:pPr algn="ctr">
                        <a:lnSpc>
                          <a:spcPct val="110000"/>
                        </a:lnSpc>
                        <a:spcAft>
                          <a:spcPts val="0"/>
                        </a:spcAft>
                      </a:pPr>
                      <a:r>
                        <a:rPr lang="en-US" sz="2400" dirty="0" smtClean="0">
                          <a:latin typeface="Arial" pitchFamily="34" charset="0"/>
                          <a:cs typeface="Arial" pitchFamily="34" charset="0"/>
                        </a:rPr>
                        <a:t>0.850</a:t>
                      </a:r>
                      <a:endParaRPr lang="en-GB" sz="2400" dirty="0">
                        <a:effectLst/>
                        <a:latin typeface="Arial" pitchFamily="34" charset="0"/>
                        <a:ea typeface="Yu Mincho"/>
                        <a:cs typeface="Arial" pitchFamily="34" charset="0"/>
                      </a:endParaRPr>
                    </a:p>
                  </a:txBody>
                  <a:tcPr marL="68580" marR="68580" marT="0" marB="0" anchor="b"/>
                </a:tc>
                <a:extLst>
                  <a:ext uri="{0D108BD9-81ED-4DB2-BD59-A6C34878D82A}">
                    <a16:rowId xmlns:a16="http://schemas.microsoft.com/office/drawing/2014/main" xmlns="" val="3932342779"/>
                  </a:ext>
                </a:extLst>
              </a:tr>
              <a:tr h="452485">
                <a:tc>
                  <a:txBody>
                    <a:bodyPr/>
                    <a:lstStyle/>
                    <a:p>
                      <a:pPr algn="ctr">
                        <a:lnSpc>
                          <a:spcPct val="110000"/>
                        </a:lnSpc>
                        <a:spcAft>
                          <a:spcPts val="0"/>
                        </a:spcAft>
                      </a:pPr>
                      <a:r>
                        <a:rPr lang="en-US" sz="2400" dirty="0" smtClean="0">
                          <a:latin typeface="Arial" pitchFamily="34" charset="0"/>
                          <a:cs typeface="Arial" pitchFamily="34" charset="0"/>
                        </a:rPr>
                        <a:t>ROC-AUC Score</a:t>
                      </a:r>
                      <a:endParaRPr lang="en-GB" sz="2400" dirty="0">
                        <a:effectLst/>
                        <a:latin typeface="Arial" pitchFamily="34" charset="0"/>
                        <a:ea typeface="Yu Mincho"/>
                        <a:cs typeface="Arial" pitchFamily="34" charset="0"/>
                      </a:endParaRPr>
                    </a:p>
                  </a:txBody>
                  <a:tcPr marL="68580" marR="68580" marT="0" marB="0" anchor="b"/>
                </a:tc>
                <a:tc>
                  <a:txBody>
                    <a:bodyPr/>
                    <a:lstStyle/>
                    <a:p>
                      <a:pPr algn="ctr">
                        <a:lnSpc>
                          <a:spcPct val="110000"/>
                        </a:lnSpc>
                        <a:spcAft>
                          <a:spcPts val="0"/>
                        </a:spcAft>
                      </a:pPr>
                      <a:r>
                        <a:rPr lang="en-US" sz="2400" dirty="0" smtClean="0">
                          <a:latin typeface="Arial" pitchFamily="34" charset="0"/>
                          <a:cs typeface="Arial" pitchFamily="34" charset="0"/>
                        </a:rPr>
                        <a:t>0.763</a:t>
                      </a:r>
                      <a:endParaRPr lang="en-GB" sz="2400" dirty="0">
                        <a:effectLst/>
                        <a:latin typeface="Arial" pitchFamily="34" charset="0"/>
                        <a:ea typeface="Yu Mincho"/>
                        <a:cs typeface="Arial" pitchFamily="34" charset="0"/>
                      </a:endParaRPr>
                    </a:p>
                  </a:txBody>
                  <a:tcPr marL="68580" marR="68580" marT="0" marB="0" anchor="b"/>
                </a:tc>
                <a:tc>
                  <a:txBody>
                    <a:bodyPr/>
                    <a:lstStyle/>
                    <a:p>
                      <a:pPr algn="ctr">
                        <a:lnSpc>
                          <a:spcPct val="110000"/>
                        </a:lnSpc>
                        <a:spcAft>
                          <a:spcPts val="0"/>
                        </a:spcAft>
                      </a:pPr>
                      <a:r>
                        <a:rPr lang="en-US" sz="2400" dirty="0" smtClean="0">
                          <a:latin typeface="Arial" pitchFamily="34" charset="0"/>
                          <a:cs typeface="Arial" pitchFamily="34" charset="0"/>
                        </a:rPr>
                        <a:t>0.770</a:t>
                      </a:r>
                      <a:endParaRPr lang="en-GB" sz="2400" dirty="0">
                        <a:effectLst/>
                        <a:latin typeface="Arial" pitchFamily="34" charset="0"/>
                        <a:ea typeface="Yu Mincho"/>
                        <a:cs typeface="Arial" pitchFamily="34" charset="0"/>
                      </a:endParaRPr>
                    </a:p>
                  </a:txBody>
                  <a:tcPr marL="68580" marR="68580" marT="0" marB="0" anchor="b"/>
                </a:tc>
                <a:extLst>
                  <a:ext uri="{0D108BD9-81ED-4DB2-BD59-A6C34878D82A}">
                    <a16:rowId xmlns:a16="http://schemas.microsoft.com/office/drawing/2014/main" xmlns="" val="3985769948"/>
                  </a:ext>
                </a:extLst>
              </a:tr>
              <a:tr h="452485">
                <a:tc gridSpan="3">
                  <a:txBody>
                    <a:bodyPr/>
                    <a:lstStyle/>
                    <a:p>
                      <a:pPr algn="ctr">
                        <a:lnSpc>
                          <a:spcPct val="110000"/>
                        </a:lnSpc>
                        <a:spcAft>
                          <a:spcPts val="0"/>
                        </a:spcAft>
                      </a:pPr>
                      <a:r>
                        <a:rPr lang="en-US" sz="2400" dirty="0" smtClean="0">
                          <a:latin typeface="Arial" pitchFamily="34" charset="0"/>
                          <a:cs typeface="Arial" pitchFamily="34" charset="0"/>
                        </a:rPr>
                        <a:t>Hyper parameter Tuning</a:t>
                      </a:r>
                      <a:endParaRPr lang="en-GB" sz="2400" dirty="0">
                        <a:effectLst/>
                        <a:latin typeface="Arial" pitchFamily="34" charset="0"/>
                        <a:ea typeface="Yu Mincho"/>
                        <a:cs typeface="Arial" pitchFamily="34" charset="0"/>
                      </a:endParaRPr>
                    </a:p>
                  </a:txBody>
                  <a:tcPr marL="68580" marR="68580" marT="0" marB="0" anchor="b"/>
                </a:tc>
                <a:tc hMerge="1">
                  <a:txBody>
                    <a:bodyPr/>
                    <a:lstStyle/>
                    <a:p>
                      <a:pPr algn="ctr">
                        <a:lnSpc>
                          <a:spcPct val="110000"/>
                        </a:lnSpc>
                        <a:spcAft>
                          <a:spcPts val="0"/>
                        </a:spcAft>
                      </a:pPr>
                      <a:endParaRPr lang="en-GB" sz="1200" dirty="0">
                        <a:effectLst/>
                        <a:latin typeface="Calibri" panose="020F0502020204030204" pitchFamily="34" charset="0"/>
                        <a:ea typeface="Yu Mincho"/>
                        <a:cs typeface="Arial" panose="020B0604020202020204" pitchFamily="34" charset="0"/>
                      </a:endParaRPr>
                    </a:p>
                  </a:txBody>
                  <a:tcPr marL="68580" marR="68580" marT="0" marB="0" anchor="b"/>
                </a:tc>
                <a:tc hMerge="1">
                  <a:txBody>
                    <a:bodyPr/>
                    <a:lstStyle/>
                    <a:p>
                      <a:pPr algn="ctr">
                        <a:lnSpc>
                          <a:spcPct val="110000"/>
                        </a:lnSpc>
                        <a:spcAft>
                          <a:spcPts val="0"/>
                        </a:spcAft>
                      </a:pPr>
                      <a:endParaRPr lang="en-GB" sz="1050" dirty="0">
                        <a:effectLst/>
                        <a:latin typeface="Calibri" panose="020F0502020204030204" pitchFamily="34" charset="0"/>
                        <a:ea typeface="Yu Mincho"/>
                        <a:cs typeface="Arial" panose="020B0604020202020204" pitchFamily="34" charset="0"/>
                      </a:endParaRPr>
                    </a:p>
                  </a:txBody>
                  <a:tcPr marL="68580" marR="68580" marT="0" marB="0" anchor="b"/>
                </a:tc>
              </a:tr>
              <a:tr h="452485">
                <a:tc>
                  <a:txBody>
                    <a:bodyPr/>
                    <a:lstStyle/>
                    <a:p>
                      <a:pPr marL="0" marR="0" indent="0" algn="ctr" defTabSz="3291840" rtl="0" eaLnBrk="1" fontAlgn="auto" latinLnBrk="0" hangingPunct="1">
                        <a:lnSpc>
                          <a:spcPct val="110000"/>
                        </a:lnSpc>
                        <a:spcBef>
                          <a:spcPts val="0"/>
                        </a:spcBef>
                        <a:spcAft>
                          <a:spcPts val="0"/>
                        </a:spcAft>
                        <a:buClrTx/>
                        <a:buSzTx/>
                        <a:buFontTx/>
                        <a:buNone/>
                        <a:tabLst/>
                        <a:defRPr/>
                      </a:pPr>
                      <a:r>
                        <a:rPr lang="en-GB" sz="2400" dirty="0" smtClean="0">
                          <a:effectLst/>
                          <a:latin typeface="Arial" pitchFamily="34" charset="0"/>
                          <a:cs typeface="Arial" pitchFamily="34" charset="0"/>
                        </a:rPr>
                        <a:t>Accuracy</a:t>
                      </a:r>
                      <a:endParaRPr lang="en-GB" sz="2400" dirty="0" smtClean="0">
                        <a:effectLst/>
                        <a:latin typeface="Arial" pitchFamily="34" charset="0"/>
                        <a:ea typeface="Yu Mincho"/>
                        <a:cs typeface="Arial" pitchFamily="34" charset="0"/>
                      </a:endParaRPr>
                    </a:p>
                  </a:txBody>
                  <a:tcPr marL="68580" marR="68580" marT="0" marB="0" anchor="b"/>
                </a:tc>
                <a:tc>
                  <a:txBody>
                    <a:bodyPr/>
                    <a:lstStyle/>
                    <a:p>
                      <a:pPr algn="ctr">
                        <a:lnSpc>
                          <a:spcPct val="110000"/>
                        </a:lnSpc>
                        <a:spcAft>
                          <a:spcPts val="0"/>
                        </a:spcAft>
                      </a:pPr>
                      <a:r>
                        <a:rPr lang="en-US" sz="2400" dirty="0" smtClean="0">
                          <a:latin typeface="Arial" pitchFamily="34" charset="0"/>
                          <a:cs typeface="Arial" pitchFamily="34" charset="0"/>
                        </a:rPr>
                        <a:t>0.852</a:t>
                      </a:r>
                      <a:endParaRPr lang="en-GB" sz="2400" dirty="0">
                        <a:effectLst/>
                        <a:latin typeface="Arial" pitchFamily="34" charset="0"/>
                        <a:ea typeface="Yu Mincho"/>
                        <a:cs typeface="Arial" pitchFamily="34" charset="0"/>
                      </a:endParaRPr>
                    </a:p>
                  </a:txBody>
                  <a:tcPr marL="68580" marR="68580" marT="0" marB="0" anchor="b"/>
                </a:tc>
                <a:tc>
                  <a:txBody>
                    <a:bodyPr/>
                    <a:lstStyle/>
                    <a:p>
                      <a:pPr algn="ctr">
                        <a:lnSpc>
                          <a:spcPct val="110000"/>
                        </a:lnSpc>
                        <a:spcAft>
                          <a:spcPts val="0"/>
                        </a:spcAft>
                      </a:pPr>
                      <a:r>
                        <a:rPr lang="en-US" sz="2400" dirty="0" smtClean="0">
                          <a:latin typeface="Arial" pitchFamily="34" charset="0"/>
                          <a:cs typeface="Arial" pitchFamily="34" charset="0"/>
                        </a:rPr>
                        <a:t>0.850</a:t>
                      </a:r>
                      <a:endParaRPr lang="en-GB" sz="2400" dirty="0">
                        <a:effectLst/>
                        <a:latin typeface="Arial" pitchFamily="34" charset="0"/>
                        <a:ea typeface="Yu Mincho"/>
                        <a:cs typeface="Arial" pitchFamily="34" charset="0"/>
                      </a:endParaRPr>
                    </a:p>
                  </a:txBody>
                  <a:tcPr marL="68580" marR="68580" marT="0" marB="0" anchor="b"/>
                </a:tc>
              </a:tr>
              <a:tr h="477442">
                <a:tc>
                  <a:txBody>
                    <a:bodyPr/>
                    <a:lstStyle/>
                    <a:p>
                      <a:pPr marL="0" marR="0" indent="0" algn="ctr" defTabSz="3291840" rtl="0" eaLnBrk="1" fontAlgn="auto" latinLnBrk="0" hangingPunct="1">
                        <a:lnSpc>
                          <a:spcPct val="110000"/>
                        </a:lnSpc>
                        <a:spcBef>
                          <a:spcPts val="0"/>
                        </a:spcBef>
                        <a:spcAft>
                          <a:spcPts val="0"/>
                        </a:spcAft>
                        <a:buClrTx/>
                        <a:buSzTx/>
                        <a:buFontTx/>
                        <a:buNone/>
                        <a:tabLst/>
                        <a:defRPr/>
                      </a:pPr>
                      <a:r>
                        <a:rPr lang="en-US" sz="2400" dirty="0" smtClean="0">
                          <a:latin typeface="Arial" pitchFamily="34" charset="0"/>
                          <a:cs typeface="Arial" pitchFamily="34" charset="0"/>
                        </a:rPr>
                        <a:t>ROC-AUC Score</a:t>
                      </a:r>
                      <a:endParaRPr lang="en-GB" sz="2400" dirty="0" smtClean="0">
                        <a:effectLst/>
                        <a:latin typeface="Arial" pitchFamily="34" charset="0"/>
                        <a:ea typeface="Yu Mincho"/>
                        <a:cs typeface="Arial" pitchFamily="34" charset="0"/>
                      </a:endParaRPr>
                    </a:p>
                  </a:txBody>
                  <a:tcPr marL="68580" marR="68580" marT="0" marB="0" anchor="b"/>
                </a:tc>
                <a:tc>
                  <a:txBody>
                    <a:bodyPr/>
                    <a:lstStyle/>
                    <a:p>
                      <a:pPr algn="ctr">
                        <a:lnSpc>
                          <a:spcPct val="110000"/>
                        </a:lnSpc>
                        <a:spcAft>
                          <a:spcPts val="0"/>
                        </a:spcAft>
                      </a:pPr>
                      <a:r>
                        <a:rPr lang="en-US" sz="2400" dirty="0" smtClean="0">
                          <a:latin typeface="Arial" pitchFamily="34" charset="0"/>
                          <a:cs typeface="Arial" pitchFamily="34" charset="0"/>
                        </a:rPr>
                        <a:t>0.776</a:t>
                      </a:r>
                      <a:endParaRPr lang="en-GB" sz="2400" dirty="0">
                        <a:effectLst/>
                        <a:latin typeface="Arial" pitchFamily="34" charset="0"/>
                        <a:ea typeface="Yu Mincho"/>
                        <a:cs typeface="Arial" pitchFamily="34" charset="0"/>
                      </a:endParaRPr>
                    </a:p>
                  </a:txBody>
                  <a:tcPr marL="68580" marR="68580" marT="0" marB="0" anchor="b"/>
                </a:tc>
                <a:tc>
                  <a:txBody>
                    <a:bodyPr/>
                    <a:lstStyle/>
                    <a:p>
                      <a:pPr algn="ctr">
                        <a:lnSpc>
                          <a:spcPct val="110000"/>
                        </a:lnSpc>
                        <a:spcAft>
                          <a:spcPts val="0"/>
                        </a:spcAft>
                      </a:pPr>
                      <a:r>
                        <a:rPr lang="en-US" sz="2400" dirty="0" smtClean="0">
                          <a:latin typeface="Arial" pitchFamily="34" charset="0"/>
                          <a:cs typeface="Arial" pitchFamily="34" charset="0"/>
                        </a:rPr>
                        <a:t>0.787</a:t>
                      </a:r>
                      <a:endParaRPr lang="en-GB" sz="2400" dirty="0">
                        <a:effectLst/>
                        <a:latin typeface="Arial" pitchFamily="34" charset="0"/>
                        <a:ea typeface="Yu Mincho"/>
                        <a:cs typeface="Arial" pitchFamily="34" charset="0"/>
                      </a:endParaRPr>
                    </a:p>
                  </a:txBody>
                  <a:tcPr marL="68580" marR="68580" marT="0" marB="0" anchor="b"/>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88306287"/>
              </p:ext>
            </p:extLst>
          </p:nvPr>
        </p:nvGraphicFramePr>
        <p:xfrm>
          <a:off x="643030" y="10488987"/>
          <a:ext cx="13301569" cy="1660907"/>
        </p:xfrm>
        <a:graphic>
          <a:graphicData uri="http://schemas.openxmlformats.org/drawingml/2006/table">
            <a:tbl>
              <a:tblPr firstRow="1" firstCol="1" bandRow="1">
                <a:tableStyleId>{5C22544A-7EE6-4342-B048-85BDC9FD1C3A}</a:tableStyleId>
              </a:tblPr>
              <a:tblGrid>
                <a:gridCol w="3478676">
                  <a:extLst>
                    <a:ext uri="{9D8B030D-6E8A-4147-A177-3AD203B41FA5}">
                      <a16:colId xmlns:a16="http://schemas.microsoft.com/office/drawing/2014/main" xmlns="" val="3493041481"/>
                    </a:ext>
                  </a:extLst>
                </a:gridCol>
                <a:gridCol w="3256710">
                  <a:extLst>
                    <a:ext uri="{9D8B030D-6E8A-4147-A177-3AD203B41FA5}">
                      <a16:colId xmlns:a16="http://schemas.microsoft.com/office/drawing/2014/main" xmlns="" val="1084297643"/>
                    </a:ext>
                  </a:extLst>
                </a:gridCol>
                <a:gridCol w="3256710">
                  <a:extLst>
                    <a:ext uri="{9D8B030D-6E8A-4147-A177-3AD203B41FA5}">
                      <a16:colId xmlns:a16="http://schemas.microsoft.com/office/drawing/2014/main" xmlns="" val="3653087905"/>
                    </a:ext>
                  </a:extLst>
                </a:gridCol>
                <a:gridCol w="3309473">
                  <a:extLst>
                    <a:ext uri="{9D8B030D-6E8A-4147-A177-3AD203B41FA5}">
                      <a16:colId xmlns:a16="http://schemas.microsoft.com/office/drawing/2014/main" xmlns="" val="2441754974"/>
                    </a:ext>
                  </a:extLst>
                </a:gridCol>
              </a:tblGrid>
              <a:tr h="618755">
                <a:tc>
                  <a:txBody>
                    <a:bodyPr/>
                    <a:lstStyle/>
                    <a:p>
                      <a:pPr algn="ctr">
                        <a:lnSpc>
                          <a:spcPct val="107000"/>
                        </a:lnSpc>
                        <a:spcAft>
                          <a:spcPts val="0"/>
                        </a:spcAft>
                      </a:pPr>
                      <a:r>
                        <a:rPr lang="en-GB" sz="2400" dirty="0" smtClean="0">
                          <a:effectLst/>
                          <a:latin typeface="Arial" pitchFamily="34" charset="0"/>
                          <a:cs typeface="Arial" pitchFamily="34" charset="0"/>
                        </a:rPr>
                        <a:t>Classification Report </a:t>
                      </a:r>
                    </a:p>
                    <a:p>
                      <a:pPr algn="ctr">
                        <a:lnSpc>
                          <a:spcPct val="107000"/>
                        </a:lnSpc>
                        <a:spcAft>
                          <a:spcPts val="0"/>
                        </a:spcAft>
                      </a:pPr>
                      <a:r>
                        <a:rPr lang="en-GB" sz="2400" dirty="0" smtClean="0">
                          <a:effectLst/>
                          <a:latin typeface="Arial" pitchFamily="34" charset="0"/>
                          <a:cs typeface="Arial" pitchFamily="34" charset="0"/>
                        </a:rPr>
                        <a:t>(Random Forest)</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Precision</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Recall</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F1 Score</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2032489870"/>
                  </a:ext>
                </a:extLst>
              </a:tr>
              <a:tr h="453327">
                <a:tc>
                  <a:txBody>
                    <a:bodyPr/>
                    <a:lstStyle/>
                    <a:p>
                      <a:pPr algn="ctr">
                        <a:lnSpc>
                          <a:spcPct val="107000"/>
                        </a:lnSpc>
                        <a:spcAft>
                          <a:spcPts val="0"/>
                        </a:spcAft>
                      </a:pPr>
                      <a:r>
                        <a:rPr lang="en-GB" sz="2400">
                          <a:effectLst/>
                          <a:latin typeface="Arial" pitchFamily="34" charset="0"/>
                          <a:cs typeface="Arial" pitchFamily="34" charset="0"/>
                        </a:rPr>
                        <a:t>0</a:t>
                      </a:r>
                      <a:endParaRPr lang="en-GB" sz="240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0.86</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0.98</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0.92</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3983999162"/>
                  </a:ext>
                </a:extLst>
              </a:tr>
              <a:tr h="453327">
                <a:tc>
                  <a:txBody>
                    <a:bodyPr/>
                    <a:lstStyle/>
                    <a:p>
                      <a:pPr algn="ctr">
                        <a:lnSpc>
                          <a:spcPct val="107000"/>
                        </a:lnSpc>
                        <a:spcAft>
                          <a:spcPts val="0"/>
                        </a:spcAft>
                      </a:pPr>
                      <a:r>
                        <a:rPr lang="en-GB" sz="2400">
                          <a:effectLst/>
                          <a:latin typeface="Arial" pitchFamily="34" charset="0"/>
                          <a:cs typeface="Arial" pitchFamily="34" charset="0"/>
                        </a:rPr>
                        <a:t>1</a:t>
                      </a:r>
                      <a:endParaRPr lang="en-GB" sz="240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0.53</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0.10</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0.17</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3677469556"/>
                  </a:ext>
                </a:extLst>
              </a:tr>
            </a:tbl>
          </a:graphicData>
        </a:graphic>
      </p:graphicFrame>
      <p:sp>
        <p:nvSpPr>
          <p:cNvPr id="19" name="Rectangle 18"/>
          <p:cNvSpPr/>
          <p:nvPr/>
        </p:nvSpPr>
        <p:spPr>
          <a:xfrm>
            <a:off x="31297418" y="18828145"/>
            <a:ext cx="11931204" cy="12895838"/>
          </a:xfrm>
          <a:prstGeom prst="rect">
            <a:avLst/>
          </a:prstGeom>
        </p:spPr>
        <p:txBody>
          <a:bodyPr wrap="square">
            <a:spAutoFit/>
          </a:bodyPr>
          <a:lstStyle/>
          <a:p>
            <a:pPr marL="342900" indent="-342900" algn="just">
              <a:lnSpc>
                <a:spcPct val="150000"/>
              </a:lnSpc>
              <a:buFont typeface="Arial" pitchFamily="34" charset="0"/>
              <a:buChar char="•"/>
            </a:pPr>
            <a:r>
              <a:rPr lang="en-US" sz="2400" b="1" dirty="0">
                <a:latin typeface="Arial" pitchFamily="34" charset="0"/>
                <a:cs typeface="Arial" pitchFamily="34" charset="0"/>
              </a:rPr>
              <a:t>Increase Focus on High-Value Routes and Origins</a:t>
            </a:r>
            <a:r>
              <a:rPr lang="en-US" sz="2400" dirty="0">
                <a:latin typeface="Arial" pitchFamily="34" charset="0"/>
                <a:cs typeface="Arial" pitchFamily="34" charset="0"/>
              </a:rPr>
              <a:t>: Both models identify route and booking_origin as top predictors of booking completion. British Airways could consider investing in targeted promotions and customer outreach on routes and in regions with high booking propensities to maximize revenue potential.</a:t>
            </a:r>
          </a:p>
          <a:p>
            <a:pPr marL="342900" indent="-342900" algn="just">
              <a:lnSpc>
                <a:spcPct val="150000"/>
              </a:lnSpc>
              <a:buFont typeface="Arial" pitchFamily="34" charset="0"/>
              <a:buChar char="•"/>
            </a:pPr>
            <a:r>
              <a:rPr lang="en-US" sz="2400" b="1" dirty="0" smtClean="0">
                <a:latin typeface="Arial" pitchFamily="34" charset="0"/>
                <a:cs typeface="Arial" pitchFamily="34" charset="0"/>
              </a:rPr>
              <a:t>Promotional </a:t>
            </a:r>
            <a:r>
              <a:rPr lang="en-US" sz="2400" b="1" dirty="0">
                <a:latin typeface="Arial" pitchFamily="34" charset="0"/>
                <a:cs typeface="Arial" pitchFamily="34" charset="0"/>
              </a:rPr>
              <a:t>Timing Based on Purchase Lead</a:t>
            </a:r>
            <a:r>
              <a:rPr lang="en-US" sz="2400" dirty="0">
                <a:latin typeface="Arial" pitchFamily="34" charset="0"/>
                <a:cs typeface="Arial" pitchFamily="34" charset="0"/>
              </a:rPr>
              <a:t>: The strong influence of purchase_lead suggests that timing plays a critical role in booking completion. Offering time-sensitive discounts or early-bird promotions could incentivize earlier bookings, helping British Airways manage capacity and revenue.</a:t>
            </a:r>
          </a:p>
          <a:p>
            <a:pPr marL="342900" indent="-342900" algn="just">
              <a:lnSpc>
                <a:spcPct val="150000"/>
              </a:lnSpc>
              <a:buFont typeface="Arial" pitchFamily="34" charset="0"/>
              <a:buChar char="•"/>
            </a:pPr>
            <a:r>
              <a:rPr lang="en-US" sz="2400" b="1" dirty="0" smtClean="0">
                <a:latin typeface="Arial" pitchFamily="34" charset="0"/>
                <a:cs typeface="Arial" pitchFamily="34" charset="0"/>
              </a:rPr>
              <a:t>Enhance </a:t>
            </a:r>
            <a:r>
              <a:rPr lang="en-US" sz="2400" b="1" dirty="0">
                <a:latin typeface="Arial" pitchFamily="34" charset="0"/>
                <a:cs typeface="Arial" pitchFamily="34" charset="0"/>
              </a:rPr>
              <a:t>Customer Retargeting for Missed Bookings</a:t>
            </a:r>
            <a:r>
              <a:rPr lang="en-US" sz="2400" dirty="0">
                <a:latin typeface="Arial" pitchFamily="34" charset="0"/>
                <a:cs typeface="Arial" pitchFamily="34" charset="0"/>
              </a:rPr>
              <a:t>:</a:t>
            </a:r>
          </a:p>
          <a:p>
            <a:pPr marL="342900" lvl="0" indent="-342900" algn="just">
              <a:lnSpc>
                <a:spcPct val="150000"/>
              </a:lnSpc>
              <a:buFont typeface="Arial" pitchFamily="34" charset="0"/>
              <a:buChar char="•"/>
            </a:pPr>
            <a:r>
              <a:rPr lang="en-US" sz="2400" dirty="0">
                <a:latin typeface="Arial" pitchFamily="34" charset="0"/>
                <a:cs typeface="Arial" pitchFamily="34" charset="0"/>
              </a:rPr>
              <a:t>Given that both models are better at predicting non-bookings, British Airways could use this information to identify at-risk customers and send personalized offers or reminders to convert them.</a:t>
            </a:r>
          </a:p>
          <a:p>
            <a:pPr marL="342900" lvl="0" indent="-342900" algn="just">
              <a:lnSpc>
                <a:spcPct val="150000"/>
              </a:lnSpc>
              <a:buFont typeface="Arial" pitchFamily="34" charset="0"/>
              <a:buChar char="•"/>
            </a:pPr>
            <a:r>
              <a:rPr lang="en-US" sz="2400" dirty="0">
                <a:latin typeface="Arial" pitchFamily="34" charset="0"/>
                <a:cs typeface="Arial" pitchFamily="34" charset="0"/>
              </a:rPr>
              <a:t>Investing in a model specifically designed to improve recall on the minority class may also provide valuable insights into the subtle signals associated with booking completion.</a:t>
            </a:r>
          </a:p>
          <a:p>
            <a:pPr marL="342900" indent="-342900" algn="just">
              <a:lnSpc>
                <a:spcPct val="150000"/>
              </a:lnSpc>
              <a:buFont typeface="Arial" pitchFamily="34" charset="0"/>
              <a:buChar char="•"/>
            </a:pPr>
            <a:r>
              <a:rPr lang="en-US" sz="2400" b="1" dirty="0" smtClean="0">
                <a:latin typeface="Arial" pitchFamily="34" charset="0"/>
                <a:cs typeface="Arial" pitchFamily="34" charset="0"/>
              </a:rPr>
              <a:t>Further </a:t>
            </a:r>
            <a:r>
              <a:rPr lang="en-US" sz="2400" b="1" dirty="0">
                <a:latin typeface="Arial" pitchFamily="34" charset="0"/>
                <a:cs typeface="Arial" pitchFamily="34" charset="0"/>
              </a:rPr>
              <a:t>Model Improvements to Address Class Imbalance</a:t>
            </a:r>
            <a:r>
              <a:rPr lang="en-US" sz="2400" dirty="0">
                <a:latin typeface="Arial" pitchFamily="34" charset="0"/>
                <a:cs typeface="Arial" pitchFamily="34" charset="0"/>
              </a:rPr>
              <a:t>:</a:t>
            </a:r>
          </a:p>
          <a:p>
            <a:pPr marL="342900" lvl="0" indent="-342900" algn="just">
              <a:lnSpc>
                <a:spcPct val="150000"/>
              </a:lnSpc>
              <a:buFont typeface="Arial" pitchFamily="34" charset="0"/>
              <a:buChar char="•"/>
            </a:pPr>
            <a:r>
              <a:rPr lang="en-US" sz="2400" dirty="0">
                <a:latin typeface="Arial" pitchFamily="34" charset="0"/>
                <a:cs typeface="Arial" pitchFamily="34" charset="0"/>
              </a:rPr>
              <a:t>The low recall on Class 1 bookings suggests the need for targeted model improvements. Options include rebalancing the dataset through oversampling or adjusting class weights.</a:t>
            </a:r>
          </a:p>
          <a:p>
            <a:pPr marL="342900" lvl="0" indent="-342900" algn="just">
              <a:lnSpc>
                <a:spcPct val="150000"/>
              </a:lnSpc>
              <a:buFont typeface="Arial" pitchFamily="34" charset="0"/>
              <a:buChar char="•"/>
            </a:pPr>
            <a:r>
              <a:rPr lang="en-US" sz="2400" dirty="0">
                <a:latin typeface="Arial" pitchFamily="34" charset="0"/>
                <a:cs typeface="Arial" pitchFamily="34" charset="0"/>
              </a:rPr>
              <a:t>Alternatively, an ensemble model that combines Random Forest and Gradient Boosting might capture a broader range of signals, further enhancing predictive accuracy.</a:t>
            </a:r>
          </a:p>
          <a:p>
            <a:r>
              <a:rPr lang="en-US" sz="2000" dirty="0"/>
              <a:t> </a:t>
            </a:r>
          </a:p>
          <a:p>
            <a:endParaRPr lang="en-GB" sz="2000" dirty="0"/>
          </a:p>
        </p:txBody>
      </p:sp>
      <p:graphicFrame>
        <p:nvGraphicFramePr>
          <p:cNvPr id="73" name="Table 72"/>
          <p:cNvGraphicFramePr>
            <a:graphicFrameLocks noGrp="1"/>
          </p:cNvGraphicFramePr>
          <p:nvPr>
            <p:extLst>
              <p:ext uri="{D42A27DB-BD31-4B8C-83A1-F6EECF244321}">
                <p14:modId xmlns:p14="http://schemas.microsoft.com/office/powerpoint/2010/main" val="2696857456"/>
              </p:ext>
            </p:extLst>
          </p:nvPr>
        </p:nvGraphicFramePr>
        <p:xfrm>
          <a:off x="643030" y="12518882"/>
          <a:ext cx="13260006" cy="1660907"/>
        </p:xfrm>
        <a:graphic>
          <a:graphicData uri="http://schemas.openxmlformats.org/drawingml/2006/table">
            <a:tbl>
              <a:tblPr firstRow="1" firstCol="1" bandRow="1">
                <a:tableStyleId>{5C22544A-7EE6-4342-B048-85BDC9FD1C3A}</a:tableStyleId>
              </a:tblPr>
              <a:tblGrid>
                <a:gridCol w="3467805">
                  <a:extLst>
                    <a:ext uri="{9D8B030D-6E8A-4147-A177-3AD203B41FA5}">
                      <a16:colId xmlns:a16="http://schemas.microsoft.com/office/drawing/2014/main" xmlns="" val="3493041481"/>
                    </a:ext>
                  </a:extLst>
                </a:gridCol>
                <a:gridCol w="3246534"/>
                <a:gridCol w="3246534">
                  <a:extLst>
                    <a:ext uri="{9D8B030D-6E8A-4147-A177-3AD203B41FA5}">
                      <a16:colId xmlns:a16="http://schemas.microsoft.com/office/drawing/2014/main" xmlns="" val="3653087905"/>
                    </a:ext>
                  </a:extLst>
                </a:gridCol>
                <a:gridCol w="3299133">
                  <a:extLst>
                    <a:ext uri="{9D8B030D-6E8A-4147-A177-3AD203B41FA5}">
                      <a16:colId xmlns:a16="http://schemas.microsoft.com/office/drawing/2014/main" xmlns="" val="2441754974"/>
                    </a:ext>
                  </a:extLst>
                </a:gridCol>
              </a:tblGrid>
              <a:tr h="618755">
                <a:tc>
                  <a:txBody>
                    <a:bodyPr/>
                    <a:lstStyle/>
                    <a:p>
                      <a:pPr algn="ctr">
                        <a:lnSpc>
                          <a:spcPct val="107000"/>
                        </a:lnSpc>
                        <a:spcAft>
                          <a:spcPts val="0"/>
                        </a:spcAft>
                      </a:pPr>
                      <a:r>
                        <a:rPr lang="en-GB" sz="2400" dirty="0" smtClean="0">
                          <a:effectLst/>
                          <a:latin typeface="Arial" pitchFamily="34" charset="0"/>
                          <a:cs typeface="Arial" pitchFamily="34" charset="0"/>
                        </a:rPr>
                        <a:t>Classification Report </a:t>
                      </a:r>
                    </a:p>
                    <a:p>
                      <a:pPr algn="ctr">
                        <a:lnSpc>
                          <a:spcPct val="107000"/>
                        </a:lnSpc>
                        <a:spcAft>
                          <a:spcPts val="0"/>
                        </a:spcAft>
                      </a:pPr>
                      <a:r>
                        <a:rPr lang="en-GB" sz="2400" dirty="0" smtClean="0">
                          <a:effectLst/>
                          <a:latin typeface="Arial" pitchFamily="34" charset="0"/>
                          <a:cs typeface="Arial" pitchFamily="34" charset="0"/>
                        </a:rPr>
                        <a:t>(Gradient Boosting)</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Precision</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Recall</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F1 Score</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2032489870"/>
                  </a:ext>
                </a:extLst>
              </a:tr>
              <a:tr h="453327">
                <a:tc>
                  <a:txBody>
                    <a:bodyPr/>
                    <a:lstStyle/>
                    <a:p>
                      <a:pPr algn="ctr">
                        <a:lnSpc>
                          <a:spcPct val="107000"/>
                        </a:lnSpc>
                        <a:spcAft>
                          <a:spcPts val="0"/>
                        </a:spcAft>
                      </a:pPr>
                      <a:r>
                        <a:rPr lang="en-GB" sz="2400">
                          <a:effectLst/>
                          <a:latin typeface="Arial" pitchFamily="34" charset="0"/>
                          <a:cs typeface="Arial" pitchFamily="34" charset="0"/>
                        </a:rPr>
                        <a:t>0</a:t>
                      </a:r>
                      <a:endParaRPr lang="en-GB" sz="240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0.85</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1.00</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0.92</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3983999162"/>
                  </a:ext>
                </a:extLst>
              </a:tr>
              <a:tr h="453327">
                <a:tc>
                  <a:txBody>
                    <a:bodyPr/>
                    <a:lstStyle/>
                    <a:p>
                      <a:pPr algn="ctr">
                        <a:lnSpc>
                          <a:spcPct val="107000"/>
                        </a:lnSpc>
                        <a:spcAft>
                          <a:spcPts val="0"/>
                        </a:spcAft>
                      </a:pPr>
                      <a:r>
                        <a:rPr lang="en-GB" sz="2400">
                          <a:effectLst/>
                          <a:latin typeface="Arial" pitchFamily="34" charset="0"/>
                          <a:cs typeface="Arial" pitchFamily="34" charset="0"/>
                        </a:rPr>
                        <a:t>1</a:t>
                      </a:r>
                      <a:endParaRPr lang="en-GB" sz="240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0.48</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0.02</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0.05</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3677469556"/>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3659675320"/>
              </p:ext>
            </p:extLst>
          </p:nvPr>
        </p:nvGraphicFramePr>
        <p:xfrm>
          <a:off x="643031" y="14374989"/>
          <a:ext cx="13343132" cy="2052258"/>
        </p:xfrm>
        <a:graphic>
          <a:graphicData uri="http://schemas.openxmlformats.org/drawingml/2006/table">
            <a:tbl>
              <a:tblPr firstRow="1" firstCol="1" bandRow="1">
                <a:tableStyleId>{5C22544A-7EE6-4342-B048-85BDC9FD1C3A}</a:tableStyleId>
              </a:tblPr>
              <a:tblGrid>
                <a:gridCol w="3489545">
                  <a:extLst>
                    <a:ext uri="{9D8B030D-6E8A-4147-A177-3AD203B41FA5}">
                      <a16:colId xmlns:a16="http://schemas.microsoft.com/office/drawing/2014/main" xmlns="" val="3493041481"/>
                    </a:ext>
                  </a:extLst>
                </a:gridCol>
                <a:gridCol w="3266886"/>
                <a:gridCol w="3266886">
                  <a:extLst>
                    <a:ext uri="{9D8B030D-6E8A-4147-A177-3AD203B41FA5}">
                      <a16:colId xmlns:a16="http://schemas.microsoft.com/office/drawing/2014/main" xmlns="" val="3653087905"/>
                    </a:ext>
                  </a:extLst>
                </a:gridCol>
                <a:gridCol w="3319815">
                  <a:extLst>
                    <a:ext uri="{9D8B030D-6E8A-4147-A177-3AD203B41FA5}">
                      <a16:colId xmlns:a16="http://schemas.microsoft.com/office/drawing/2014/main" xmlns="" val="2441754974"/>
                    </a:ext>
                  </a:extLst>
                </a:gridCol>
              </a:tblGrid>
              <a:tr h="618755">
                <a:tc>
                  <a:txBody>
                    <a:bodyPr/>
                    <a:lstStyle/>
                    <a:p>
                      <a:pPr algn="ctr">
                        <a:lnSpc>
                          <a:spcPct val="107000"/>
                        </a:lnSpc>
                        <a:spcAft>
                          <a:spcPts val="0"/>
                        </a:spcAft>
                      </a:pPr>
                      <a:r>
                        <a:rPr lang="en-GB" sz="2400" dirty="0" smtClean="0">
                          <a:effectLst/>
                          <a:latin typeface="Arial" pitchFamily="34" charset="0"/>
                          <a:cs typeface="Arial" pitchFamily="34" charset="0"/>
                        </a:rPr>
                        <a:t>Classification Report  after Tuning</a:t>
                      </a:r>
                    </a:p>
                    <a:p>
                      <a:pPr algn="ctr">
                        <a:lnSpc>
                          <a:spcPct val="107000"/>
                        </a:lnSpc>
                        <a:spcAft>
                          <a:spcPts val="0"/>
                        </a:spcAft>
                      </a:pPr>
                      <a:r>
                        <a:rPr lang="en-GB" sz="2400" dirty="0" smtClean="0">
                          <a:effectLst/>
                          <a:latin typeface="Arial" pitchFamily="34" charset="0"/>
                          <a:cs typeface="Arial" pitchFamily="34" charset="0"/>
                        </a:rPr>
                        <a:t>(Random Forest)</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Precision</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Recall</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F1 Score</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2032489870"/>
                  </a:ext>
                </a:extLst>
              </a:tr>
              <a:tr h="453327">
                <a:tc>
                  <a:txBody>
                    <a:bodyPr/>
                    <a:lstStyle/>
                    <a:p>
                      <a:pPr algn="ctr">
                        <a:lnSpc>
                          <a:spcPct val="107000"/>
                        </a:lnSpc>
                        <a:spcAft>
                          <a:spcPts val="0"/>
                        </a:spcAft>
                      </a:pPr>
                      <a:r>
                        <a:rPr lang="en-GB" sz="2400">
                          <a:effectLst/>
                          <a:latin typeface="Arial" pitchFamily="34" charset="0"/>
                          <a:cs typeface="Arial" pitchFamily="34" charset="0"/>
                        </a:rPr>
                        <a:t>0</a:t>
                      </a:r>
                      <a:endParaRPr lang="en-GB" sz="240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0.86</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0.99</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0.92</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3983999162"/>
                  </a:ext>
                </a:extLst>
              </a:tr>
              <a:tr h="453327">
                <a:tc>
                  <a:txBody>
                    <a:bodyPr/>
                    <a:lstStyle/>
                    <a:p>
                      <a:pPr algn="ctr">
                        <a:lnSpc>
                          <a:spcPct val="107000"/>
                        </a:lnSpc>
                        <a:spcAft>
                          <a:spcPts val="0"/>
                        </a:spcAft>
                      </a:pPr>
                      <a:r>
                        <a:rPr lang="en-GB" sz="2400" dirty="0">
                          <a:effectLst/>
                          <a:latin typeface="Arial" pitchFamily="34" charset="0"/>
                          <a:cs typeface="Arial" pitchFamily="34" charset="0"/>
                        </a:rPr>
                        <a:t>1</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0.59</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0.05</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0.09</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3677469556"/>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2657661869"/>
              </p:ext>
            </p:extLst>
          </p:nvPr>
        </p:nvGraphicFramePr>
        <p:xfrm>
          <a:off x="643031" y="16629705"/>
          <a:ext cx="13301569" cy="2052258"/>
        </p:xfrm>
        <a:graphic>
          <a:graphicData uri="http://schemas.openxmlformats.org/drawingml/2006/table">
            <a:tbl>
              <a:tblPr firstRow="1" firstCol="1" bandRow="1">
                <a:tableStyleId>{5C22544A-7EE6-4342-B048-85BDC9FD1C3A}</a:tableStyleId>
              </a:tblPr>
              <a:tblGrid>
                <a:gridCol w="3478675">
                  <a:extLst>
                    <a:ext uri="{9D8B030D-6E8A-4147-A177-3AD203B41FA5}">
                      <a16:colId xmlns:a16="http://schemas.microsoft.com/office/drawing/2014/main" xmlns="" val="3493041481"/>
                    </a:ext>
                  </a:extLst>
                </a:gridCol>
                <a:gridCol w="3256710"/>
                <a:gridCol w="3256710">
                  <a:extLst>
                    <a:ext uri="{9D8B030D-6E8A-4147-A177-3AD203B41FA5}">
                      <a16:colId xmlns:a16="http://schemas.microsoft.com/office/drawing/2014/main" xmlns="" val="3653087905"/>
                    </a:ext>
                  </a:extLst>
                </a:gridCol>
                <a:gridCol w="3309474">
                  <a:extLst>
                    <a:ext uri="{9D8B030D-6E8A-4147-A177-3AD203B41FA5}">
                      <a16:colId xmlns:a16="http://schemas.microsoft.com/office/drawing/2014/main" xmlns="" val="2441754974"/>
                    </a:ext>
                  </a:extLst>
                </a:gridCol>
              </a:tblGrid>
              <a:tr h="618755">
                <a:tc>
                  <a:txBody>
                    <a:bodyPr/>
                    <a:lstStyle/>
                    <a:p>
                      <a:pPr algn="ctr">
                        <a:lnSpc>
                          <a:spcPct val="107000"/>
                        </a:lnSpc>
                        <a:spcAft>
                          <a:spcPts val="0"/>
                        </a:spcAft>
                      </a:pPr>
                      <a:r>
                        <a:rPr lang="en-GB" sz="2400" dirty="0" smtClean="0">
                          <a:effectLst/>
                          <a:latin typeface="Arial" pitchFamily="34" charset="0"/>
                          <a:cs typeface="Arial" pitchFamily="34" charset="0"/>
                        </a:rPr>
                        <a:t>Classification Report  after Tuning</a:t>
                      </a:r>
                    </a:p>
                    <a:p>
                      <a:pPr algn="ctr">
                        <a:lnSpc>
                          <a:spcPct val="107000"/>
                        </a:lnSpc>
                        <a:spcAft>
                          <a:spcPts val="0"/>
                        </a:spcAft>
                      </a:pPr>
                      <a:r>
                        <a:rPr lang="en-GB" sz="2400" dirty="0" smtClean="0">
                          <a:effectLst/>
                          <a:latin typeface="Arial" pitchFamily="34" charset="0"/>
                          <a:cs typeface="Arial" pitchFamily="34" charset="0"/>
                        </a:rPr>
                        <a:t>(Gradient Boosting)</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Precision</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Recall</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F1 Score</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2032489870"/>
                  </a:ext>
                </a:extLst>
              </a:tr>
              <a:tr h="453327">
                <a:tc>
                  <a:txBody>
                    <a:bodyPr/>
                    <a:lstStyle/>
                    <a:p>
                      <a:pPr algn="ctr">
                        <a:lnSpc>
                          <a:spcPct val="107000"/>
                        </a:lnSpc>
                        <a:spcAft>
                          <a:spcPts val="0"/>
                        </a:spcAft>
                      </a:pPr>
                      <a:r>
                        <a:rPr lang="en-GB" sz="2400">
                          <a:effectLst/>
                          <a:latin typeface="Arial" pitchFamily="34" charset="0"/>
                          <a:cs typeface="Arial" pitchFamily="34" charset="0"/>
                        </a:rPr>
                        <a:t>0</a:t>
                      </a:r>
                      <a:endParaRPr lang="en-GB" sz="240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0.86</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0.98</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0.92</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3983999162"/>
                  </a:ext>
                </a:extLst>
              </a:tr>
              <a:tr h="453327">
                <a:tc>
                  <a:txBody>
                    <a:bodyPr/>
                    <a:lstStyle/>
                    <a:p>
                      <a:pPr algn="ctr">
                        <a:lnSpc>
                          <a:spcPct val="107000"/>
                        </a:lnSpc>
                        <a:spcAft>
                          <a:spcPts val="0"/>
                        </a:spcAft>
                      </a:pPr>
                      <a:r>
                        <a:rPr lang="en-GB" sz="2400" dirty="0">
                          <a:effectLst/>
                          <a:latin typeface="Arial" pitchFamily="34" charset="0"/>
                          <a:cs typeface="Arial" pitchFamily="34" charset="0"/>
                        </a:rPr>
                        <a:t>1</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0.51</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0.09</a:t>
                      </a:r>
                      <a:endParaRPr lang="en-GB" sz="2400" dirty="0">
                        <a:effectLst/>
                        <a:latin typeface="Arial" pitchFamily="34" charset="0"/>
                        <a:ea typeface="Calibri" panose="020F0502020204030204" pitchFamily="34" charset="0"/>
                        <a:cs typeface="Arial" pitchFamily="34" charset="0"/>
                      </a:endParaRPr>
                    </a:p>
                  </a:txBody>
                  <a:tcPr marL="68580" marR="68580" marT="0" marB="0"/>
                </a:tc>
                <a:tc>
                  <a:txBody>
                    <a:bodyPr/>
                    <a:lstStyle/>
                    <a:p>
                      <a:pPr algn="ctr">
                        <a:lnSpc>
                          <a:spcPct val="107000"/>
                        </a:lnSpc>
                        <a:spcAft>
                          <a:spcPts val="0"/>
                        </a:spcAft>
                      </a:pPr>
                      <a:r>
                        <a:rPr lang="en-US" sz="2400" dirty="0" smtClean="0">
                          <a:latin typeface="Arial" pitchFamily="34" charset="0"/>
                          <a:cs typeface="Arial" pitchFamily="34" charset="0"/>
                        </a:rPr>
                        <a:t>0.15</a:t>
                      </a:r>
                      <a:endParaRPr lang="en-GB" sz="2400" dirty="0">
                        <a:effectLst/>
                        <a:latin typeface="Arial" pitchFamily="34" charset="0"/>
                        <a:ea typeface="Calibri" panose="020F0502020204030204" pitchFamily="34" charset="0"/>
                        <a:cs typeface="Arial" pitchFamily="34" charset="0"/>
                      </a:endParaRPr>
                    </a:p>
                  </a:txBody>
                  <a:tcPr marL="68580" marR="68580" marT="0" marB="0"/>
                </a:tc>
                <a:extLst>
                  <a:ext uri="{0D108BD9-81ED-4DB2-BD59-A6C34878D82A}">
                    <a16:rowId xmlns:a16="http://schemas.microsoft.com/office/drawing/2014/main" xmlns="" val="3677469556"/>
                  </a:ext>
                </a:extLst>
              </a:tr>
            </a:tbl>
          </a:graphicData>
        </a:graphic>
      </p:graphicFrame>
      <p:sp>
        <p:nvSpPr>
          <p:cNvPr id="3" name="Rectangle 2"/>
          <p:cNvSpPr/>
          <p:nvPr/>
        </p:nvSpPr>
        <p:spPr>
          <a:xfrm>
            <a:off x="1418507" y="19957885"/>
            <a:ext cx="12920947" cy="13757612"/>
          </a:xfrm>
          <a:prstGeom prst="rect">
            <a:avLst/>
          </a:prstGeom>
        </p:spPr>
        <p:txBody>
          <a:bodyPr wrap="square">
            <a:spAutoFit/>
          </a:bodyPr>
          <a:lstStyle/>
          <a:p>
            <a:pPr>
              <a:lnSpc>
                <a:spcPct val="150000"/>
              </a:lnSpc>
            </a:pPr>
            <a:r>
              <a:rPr lang="en-US" sz="2400" dirty="0">
                <a:latin typeface="Arial" pitchFamily="34" charset="0"/>
                <a:cs typeface="Arial" pitchFamily="34" charset="0"/>
              </a:rPr>
              <a:t>On the general accuracy measure, both models show equal performance; Gradient Boosting boasts a somewhat better ROC-AUC score (0.7871) than the other model. On the minority class (Class 1, indicating booking completion), both models suffer with </a:t>
            </a:r>
            <a:r>
              <a:rPr lang="en-US" sz="2400" dirty="0" smtClean="0">
                <a:latin typeface="Arial" pitchFamily="34" charset="0"/>
                <a:cs typeface="Arial" pitchFamily="34" charset="0"/>
              </a:rPr>
              <a:t>recall,  </a:t>
            </a:r>
            <a:r>
              <a:rPr lang="en-US" sz="2400" dirty="0">
                <a:latin typeface="Arial" pitchFamily="34" charset="0"/>
                <a:cs typeface="Arial" pitchFamily="34" charset="0"/>
              </a:rPr>
              <a:t>this suggests a bias towards the majority class (Class 0, indicating non-complete). This problem can result from data class imbalance</a:t>
            </a:r>
            <a:r>
              <a:rPr lang="en-US" sz="2400" dirty="0" smtClean="0">
                <a:latin typeface="Arial" pitchFamily="34" charset="0"/>
                <a:cs typeface="Arial" pitchFamily="34" charset="0"/>
              </a:rPr>
              <a:t>.</a:t>
            </a:r>
          </a:p>
          <a:p>
            <a:pPr>
              <a:lnSpc>
                <a:spcPct val="150000"/>
              </a:lnSpc>
            </a:pPr>
            <a:endParaRPr lang="en-US" sz="2400" dirty="0" smtClean="0">
              <a:latin typeface="Arial" pitchFamily="34" charset="0"/>
              <a:cs typeface="Arial" pitchFamily="34" charset="0"/>
            </a:endParaRPr>
          </a:p>
          <a:p>
            <a:pPr>
              <a:lnSpc>
                <a:spcPct val="150000"/>
              </a:lnSpc>
            </a:pPr>
            <a:r>
              <a:rPr lang="en-US" sz="2400" dirty="0">
                <a:latin typeface="Arial" pitchFamily="34" charset="0"/>
                <a:cs typeface="Arial" pitchFamily="34" charset="0"/>
              </a:rPr>
              <a:t>• Class 0 (Non-Booking): Achieving a recall near to 1.0, both models do quite well in forecasting non-booking events. This allows the models to effectively classify consumers who are unlikely to book, so enabling focused re-engagement techniques and helping to identify disengaged consumers. </a:t>
            </a:r>
            <a:br>
              <a:rPr lang="en-US" sz="2400" dirty="0">
                <a:latin typeface="Arial" pitchFamily="34" charset="0"/>
                <a:cs typeface="Arial" pitchFamily="34" charset="0"/>
              </a:rPr>
            </a:br>
            <a:r>
              <a:rPr lang="en-US" sz="2400" dirty="0">
                <a:latin typeface="Arial" pitchFamily="34" charset="0"/>
                <a:cs typeface="Arial" pitchFamily="34" charset="0"/>
              </a:rPr>
              <a:t>• Class 1 (Booking): Both models show somewhat poor recall (5% for Random Forest, 9% for Gradient Boosting) even after hyper parameter adjustment. This suggests that a lot of real bookings go under the non-booking classification. Since Class 1 recall could bring in possible income for British Airways, it is imperative to improve. Class-weight changes, further tuning, or oversampling could all help to better capture the Class 1 signal</a:t>
            </a:r>
            <a:r>
              <a:rPr lang="en-US" sz="2400" dirty="0" smtClean="0">
                <a:latin typeface="Arial" pitchFamily="34" charset="0"/>
                <a:cs typeface="Arial" pitchFamily="34" charset="0"/>
              </a:rPr>
              <a:t>.</a:t>
            </a:r>
          </a:p>
          <a:p>
            <a:pPr>
              <a:lnSpc>
                <a:spcPct val="150000"/>
              </a:lnSpc>
            </a:pPr>
            <a:r>
              <a:rPr lang="en-US" sz="2400" b="1" dirty="0">
                <a:latin typeface="Arial" pitchFamily="34" charset="0"/>
                <a:cs typeface="Arial" pitchFamily="34" charset="0"/>
              </a:rPr>
              <a:t>Random Forest Feature Importance</a:t>
            </a:r>
            <a:endParaRPr lang="en-US" sz="2400" dirty="0">
              <a:latin typeface="Arial" pitchFamily="34" charset="0"/>
              <a:cs typeface="Arial" pitchFamily="34" charset="0"/>
            </a:endParaRPr>
          </a:p>
          <a:p>
            <a:pPr lvl="0">
              <a:lnSpc>
                <a:spcPct val="150000"/>
              </a:lnSpc>
            </a:pPr>
            <a:r>
              <a:rPr lang="en-US" sz="2400" b="1" dirty="0">
                <a:latin typeface="Arial" pitchFamily="34" charset="0"/>
                <a:cs typeface="Arial" pitchFamily="34" charset="0"/>
              </a:rPr>
              <a:t>Top Predictors</a:t>
            </a:r>
            <a:r>
              <a:rPr lang="en-US" sz="2400" dirty="0">
                <a:latin typeface="Arial" pitchFamily="34" charset="0"/>
                <a:cs typeface="Arial" pitchFamily="34" charset="0"/>
              </a:rPr>
              <a:t>: purchase_lead (time before purchase), route, flight_hour, length_of_stay, and booking_origin.</a:t>
            </a:r>
          </a:p>
          <a:p>
            <a:pPr lvl="0">
              <a:lnSpc>
                <a:spcPct val="150000"/>
              </a:lnSpc>
            </a:pPr>
            <a:r>
              <a:rPr lang="en-US" sz="2400" b="1" dirty="0" smtClean="0">
                <a:latin typeface="Arial" pitchFamily="34" charset="0"/>
                <a:cs typeface="Arial" pitchFamily="34" charset="0"/>
              </a:rPr>
              <a:t>Interpretation</a:t>
            </a:r>
            <a:r>
              <a:rPr lang="en-US" sz="2400" dirty="0" smtClean="0">
                <a:latin typeface="Arial" pitchFamily="34" charset="0"/>
                <a:cs typeface="Arial" pitchFamily="34" charset="0"/>
              </a:rPr>
              <a:t>:</a:t>
            </a:r>
          </a:p>
          <a:p>
            <a:pPr marL="342900" lvl="0" indent="-342900" algn="just">
              <a:lnSpc>
                <a:spcPct val="150000"/>
              </a:lnSpc>
              <a:buFont typeface="Arial" pitchFamily="34" charset="0"/>
              <a:buChar char="•"/>
            </a:pPr>
            <a:r>
              <a:rPr lang="en-US" sz="2400" b="1" dirty="0" smtClean="0">
                <a:latin typeface="Arial" pitchFamily="34" charset="0"/>
                <a:cs typeface="Arial" pitchFamily="34" charset="0"/>
              </a:rPr>
              <a:t>Purchase </a:t>
            </a:r>
            <a:r>
              <a:rPr lang="en-US" sz="2400" b="1" dirty="0">
                <a:latin typeface="Arial" pitchFamily="34" charset="0"/>
                <a:cs typeface="Arial" pitchFamily="34" charset="0"/>
              </a:rPr>
              <a:t>Lead</a:t>
            </a:r>
            <a:r>
              <a:rPr lang="en-US" sz="2400" dirty="0">
                <a:latin typeface="Arial" pitchFamily="34" charset="0"/>
                <a:cs typeface="Arial" pitchFamily="34" charset="0"/>
              </a:rPr>
              <a:t> and </a:t>
            </a:r>
            <a:r>
              <a:rPr lang="en-US" sz="2400" b="1" dirty="0">
                <a:latin typeface="Arial" pitchFamily="34" charset="0"/>
                <a:cs typeface="Arial" pitchFamily="34" charset="0"/>
              </a:rPr>
              <a:t>Route</a:t>
            </a:r>
            <a:r>
              <a:rPr lang="en-US" sz="2400" dirty="0">
                <a:latin typeface="Arial" pitchFamily="34" charset="0"/>
                <a:cs typeface="Arial" pitchFamily="34" charset="0"/>
              </a:rPr>
              <a:t> are strong predictors, suggesting that travelers who book earlier or travel certain routes have higher booking completion </a:t>
            </a:r>
            <a:r>
              <a:rPr lang="en-US" sz="2400" dirty="0" smtClean="0">
                <a:latin typeface="Arial" pitchFamily="34" charset="0"/>
                <a:cs typeface="Arial" pitchFamily="34" charset="0"/>
              </a:rPr>
              <a:t>likelihoods.</a:t>
            </a:r>
          </a:p>
          <a:p>
            <a:pPr marL="342900" lvl="0" indent="-342900" algn="just">
              <a:lnSpc>
                <a:spcPct val="150000"/>
              </a:lnSpc>
              <a:buFont typeface="Arial" pitchFamily="34" charset="0"/>
              <a:buChar char="•"/>
            </a:pPr>
            <a:r>
              <a:rPr lang="en-US" sz="2400" b="1" dirty="0" smtClean="0">
                <a:latin typeface="Arial" pitchFamily="34" charset="0"/>
                <a:cs typeface="Arial" pitchFamily="34" charset="0"/>
              </a:rPr>
              <a:t>Flight </a:t>
            </a:r>
            <a:r>
              <a:rPr lang="en-US" sz="2400" b="1" dirty="0">
                <a:latin typeface="Arial" pitchFamily="34" charset="0"/>
                <a:cs typeface="Arial" pitchFamily="34" charset="0"/>
              </a:rPr>
              <a:t>Hour</a:t>
            </a:r>
            <a:r>
              <a:rPr lang="en-US" sz="2400" dirty="0">
                <a:latin typeface="Arial" pitchFamily="34" charset="0"/>
                <a:cs typeface="Arial" pitchFamily="34" charset="0"/>
              </a:rPr>
              <a:t> and </a:t>
            </a:r>
            <a:r>
              <a:rPr lang="en-US" sz="2400" b="1" dirty="0">
                <a:latin typeface="Arial" pitchFamily="34" charset="0"/>
                <a:cs typeface="Arial" pitchFamily="34" charset="0"/>
              </a:rPr>
              <a:t>Length of Stay</a:t>
            </a:r>
            <a:r>
              <a:rPr lang="en-US" sz="2400" dirty="0">
                <a:latin typeface="Arial" pitchFamily="34" charset="0"/>
                <a:cs typeface="Arial" pitchFamily="34" charset="0"/>
              </a:rPr>
              <a:t> further impact completion probability, which can be leveraged to tailor offers based on </a:t>
            </a:r>
            <a:r>
              <a:rPr lang="en-US" sz="2000" dirty="0"/>
              <a:t>trip characteristics.</a:t>
            </a:r>
          </a:p>
          <a:p>
            <a:pPr>
              <a:lnSpc>
                <a:spcPct val="150000"/>
              </a:lnSpc>
            </a:pPr>
            <a:r>
              <a:rPr lang="en-US" sz="2000" dirty="0"/>
              <a:t/>
            </a:r>
            <a:br>
              <a:rPr lang="en-US" sz="2000" dirty="0"/>
            </a:br>
            <a:endParaRPr lang="en-US" sz="2000" dirty="0"/>
          </a:p>
        </p:txBody>
      </p:sp>
      <p:graphicFrame>
        <p:nvGraphicFramePr>
          <p:cNvPr id="76" name="Table 75"/>
          <p:cNvGraphicFramePr>
            <a:graphicFrameLocks noGrp="1"/>
          </p:cNvGraphicFramePr>
          <p:nvPr>
            <p:extLst>
              <p:ext uri="{D42A27DB-BD31-4B8C-83A1-F6EECF244321}">
                <p14:modId xmlns:p14="http://schemas.microsoft.com/office/powerpoint/2010/main" val="1212235716"/>
              </p:ext>
            </p:extLst>
          </p:nvPr>
        </p:nvGraphicFramePr>
        <p:xfrm>
          <a:off x="17477509" y="5609253"/>
          <a:ext cx="10421762" cy="11397929"/>
        </p:xfrm>
        <a:graphic>
          <a:graphicData uri="http://schemas.openxmlformats.org/drawingml/2006/table">
            <a:tbl>
              <a:tblPr firstRow="1" firstCol="1" bandRow="1">
                <a:tableStyleId>{5C22544A-7EE6-4342-B048-85BDC9FD1C3A}</a:tableStyleId>
              </a:tblPr>
              <a:tblGrid>
                <a:gridCol w="5017117">
                  <a:extLst>
                    <a:ext uri="{9D8B030D-6E8A-4147-A177-3AD203B41FA5}">
                      <a16:colId xmlns:a16="http://schemas.microsoft.com/office/drawing/2014/main" xmlns="" val="3956376909"/>
                    </a:ext>
                  </a:extLst>
                </a:gridCol>
                <a:gridCol w="5404645">
                  <a:extLst>
                    <a:ext uri="{9D8B030D-6E8A-4147-A177-3AD203B41FA5}">
                      <a16:colId xmlns:a16="http://schemas.microsoft.com/office/drawing/2014/main" xmlns="" val="2406401743"/>
                    </a:ext>
                  </a:extLst>
                </a:gridCol>
              </a:tblGrid>
              <a:tr h="901533">
                <a:tc gridSpan="2">
                  <a:txBody>
                    <a:bodyPr/>
                    <a:lstStyle/>
                    <a:p>
                      <a:pPr marL="0" marR="0">
                        <a:lnSpc>
                          <a:spcPct val="115000"/>
                        </a:lnSpc>
                        <a:spcBef>
                          <a:spcPts val="0"/>
                        </a:spcBef>
                        <a:spcAft>
                          <a:spcPts val="0"/>
                        </a:spcAft>
                      </a:pPr>
                      <a:r>
                        <a:rPr lang="en-US" sz="3200" dirty="0" smtClean="0"/>
                        <a:t>Feature Importance Score (RF)</a:t>
                      </a:r>
                      <a:endParaRPr lang="en-US" sz="3200" b="0" dirty="0">
                        <a:solidFill>
                          <a:schemeClr val="bg1"/>
                        </a:solidFill>
                        <a:effectLst/>
                        <a:latin typeface="Arial" pitchFamily="34" charset="0"/>
                        <a:ea typeface="Calibri"/>
                        <a:cs typeface="Arial" pitchFamily="34" charset="0"/>
                      </a:endParaRPr>
                    </a:p>
                  </a:txBody>
                  <a:tcPr marL="68580" marR="68580" marT="0" marB="0"/>
                </a:tc>
                <a:tc hMerge="1">
                  <a:txBody>
                    <a:bodyPr/>
                    <a:lstStyle/>
                    <a:p>
                      <a:pPr marL="0" marR="0">
                        <a:lnSpc>
                          <a:spcPct val="115000"/>
                        </a:lnSpc>
                        <a:spcBef>
                          <a:spcPts val="0"/>
                        </a:spcBef>
                        <a:spcAft>
                          <a:spcPts val="0"/>
                        </a:spcAft>
                      </a:pPr>
                      <a:endParaRPr lang="en-US" sz="2000" b="0" dirty="0">
                        <a:effectLst/>
                        <a:latin typeface="Arial" pitchFamily="34" charset="0"/>
                        <a:ea typeface="Calibri"/>
                        <a:cs typeface="Arial" pitchFamily="34" charset="0"/>
                      </a:endParaRPr>
                    </a:p>
                  </a:txBody>
                  <a:tcPr marL="68580" marR="68580" marT="0" marB="0"/>
                </a:tc>
              </a:tr>
              <a:tr h="901533">
                <a:tc>
                  <a:txBody>
                    <a:bodyPr/>
                    <a:lstStyle/>
                    <a:p>
                      <a:pPr marL="0" marR="0">
                        <a:lnSpc>
                          <a:spcPct val="115000"/>
                        </a:lnSpc>
                        <a:spcBef>
                          <a:spcPts val="0"/>
                        </a:spcBef>
                        <a:spcAft>
                          <a:spcPts val="0"/>
                        </a:spcAft>
                      </a:pPr>
                      <a:r>
                        <a:rPr lang="en-US" sz="2400" b="0" dirty="0">
                          <a:solidFill>
                            <a:schemeClr val="bg1"/>
                          </a:solidFill>
                          <a:effectLst/>
                          <a:latin typeface="Arial" pitchFamily="34" charset="0"/>
                          <a:ea typeface="Times New Roman"/>
                          <a:cs typeface="Arial" pitchFamily="34" charset="0"/>
                        </a:rPr>
                        <a:t>purchase lead          </a:t>
                      </a:r>
                      <a:endParaRPr lang="en-US" sz="2400" b="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b="0" dirty="0">
                          <a:solidFill>
                            <a:srgbClr val="000000"/>
                          </a:solidFill>
                          <a:effectLst/>
                          <a:latin typeface="Arial" pitchFamily="34" charset="0"/>
                          <a:ea typeface="Times New Roman"/>
                          <a:cs typeface="Arial" pitchFamily="34" charset="0"/>
                        </a:rPr>
                        <a:t>0.191620</a:t>
                      </a:r>
                      <a:endParaRPr lang="en-US" sz="2400" b="0" dirty="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xmlns="" val="3970719135"/>
                  </a:ext>
                </a:extLst>
              </a:tr>
              <a:tr h="901533">
                <a:tc>
                  <a:txBody>
                    <a:bodyPr/>
                    <a:lstStyle/>
                    <a:p>
                      <a:pPr marL="0" marR="0">
                        <a:lnSpc>
                          <a:spcPct val="115000"/>
                        </a:lnSpc>
                        <a:spcBef>
                          <a:spcPts val="0"/>
                        </a:spcBef>
                        <a:spcAft>
                          <a:spcPts val="0"/>
                        </a:spcAft>
                      </a:pPr>
                      <a:r>
                        <a:rPr lang="en-US" sz="2400" dirty="0">
                          <a:solidFill>
                            <a:schemeClr val="bg1"/>
                          </a:solidFill>
                          <a:effectLst/>
                          <a:latin typeface="Arial" pitchFamily="34" charset="0"/>
                          <a:ea typeface="Times New Roman"/>
                          <a:cs typeface="Arial" pitchFamily="34" charset="0"/>
                        </a:rPr>
                        <a:t>route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a:solidFill>
                            <a:srgbClr val="000000"/>
                          </a:solidFill>
                          <a:effectLst/>
                          <a:latin typeface="Arial" pitchFamily="34" charset="0"/>
                          <a:ea typeface="Times New Roman"/>
                          <a:cs typeface="Arial" pitchFamily="34" charset="0"/>
                        </a:rPr>
                        <a:t>0.149775</a:t>
                      </a:r>
                      <a:endParaRPr lang="en-US" sz="2400" dirty="0">
                        <a:effectLst/>
                        <a:latin typeface="Arial" pitchFamily="34" charset="0"/>
                        <a:ea typeface="Calibri"/>
                        <a:cs typeface="Arial" pitchFamily="34" charset="0"/>
                      </a:endParaRPr>
                    </a:p>
                  </a:txBody>
                  <a:tcPr marL="68580" marR="68580" marT="0" marB="0"/>
                </a:tc>
              </a:tr>
              <a:tr h="901533">
                <a:tc>
                  <a:txBody>
                    <a:bodyPr/>
                    <a:lstStyle/>
                    <a:p>
                      <a:pPr marL="0" marR="0">
                        <a:lnSpc>
                          <a:spcPct val="115000"/>
                        </a:lnSpc>
                        <a:spcBef>
                          <a:spcPts val="0"/>
                        </a:spcBef>
                        <a:spcAft>
                          <a:spcPts val="0"/>
                        </a:spcAft>
                      </a:pPr>
                      <a:r>
                        <a:rPr lang="en-US" sz="2400" dirty="0">
                          <a:solidFill>
                            <a:schemeClr val="bg1"/>
                          </a:solidFill>
                          <a:effectLst/>
                          <a:latin typeface="Arial" pitchFamily="34" charset="0"/>
                          <a:ea typeface="Times New Roman"/>
                          <a:cs typeface="Arial" pitchFamily="34" charset="0"/>
                        </a:rPr>
                        <a:t>flight_hour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a:solidFill>
                            <a:srgbClr val="000000"/>
                          </a:solidFill>
                          <a:effectLst/>
                          <a:latin typeface="Arial" pitchFamily="34" charset="0"/>
                          <a:ea typeface="Times New Roman"/>
                          <a:cs typeface="Arial" pitchFamily="34" charset="0"/>
                        </a:rPr>
                        <a:t>0.140280</a:t>
                      </a:r>
                      <a:endParaRPr lang="en-US" sz="2400" dirty="0">
                        <a:effectLst/>
                        <a:latin typeface="Arial" pitchFamily="34" charset="0"/>
                        <a:ea typeface="Calibri"/>
                        <a:cs typeface="Arial" pitchFamily="34" charset="0"/>
                      </a:endParaRPr>
                    </a:p>
                  </a:txBody>
                  <a:tcPr marL="68580" marR="68580" marT="0" marB="0"/>
                </a:tc>
              </a:tr>
              <a:tr h="901533">
                <a:tc>
                  <a:txBody>
                    <a:bodyPr/>
                    <a:lstStyle/>
                    <a:p>
                      <a:pPr marL="0" marR="0">
                        <a:lnSpc>
                          <a:spcPct val="115000"/>
                        </a:lnSpc>
                        <a:spcBef>
                          <a:spcPts val="0"/>
                        </a:spcBef>
                        <a:spcAft>
                          <a:spcPts val="0"/>
                        </a:spcAft>
                      </a:pPr>
                      <a:r>
                        <a:rPr lang="en-US" sz="2400" dirty="0">
                          <a:solidFill>
                            <a:schemeClr val="bg1"/>
                          </a:solidFill>
                          <a:effectLst/>
                          <a:latin typeface="Arial" pitchFamily="34" charset="0"/>
                          <a:ea typeface="Times New Roman"/>
                          <a:cs typeface="Arial" pitchFamily="34" charset="0"/>
                        </a:rPr>
                        <a:t>length_of_stay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a:solidFill>
                            <a:srgbClr val="000000"/>
                          </a:solidFill>
                          <a:effectLst/>
                          <a:latin typeface="Arial" pitchFamily="34" charset="0"/>
                          <a:ea typeface="Times New Roman"/>
                          <a:cs typeface="Arial" pitchFamily="34" charset="0"/>
                        </a:rPr>
                        <a:t>0.126647</a:t>
                      </a:r>
                      <a:endParaRPr lang="en-US" sz="2400" dirty="0">
                        <a:effectLst/>
                        <a:latin typeface="Arial" pitchFamily="34" charset="0"/>
                        <a:ea typeface="Calibri"/>
                        <a:cs typeface="Arial" pitchFamily="34" charset="0"/>
                      </a:endParaRPr>
                    </a:p>
                  </a:txBody>
                  <a:tcPr marL="68580" marR="68580" marT="0" marB="0"/>
                </a:tc>
              </a:tr>
              <a:tr h="861283">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chemeClr val="bg1"/>
                          </a:solidFill>
                          <a:effectLst/>
                          <a:latin typeface="Arial" pitchFamily="34" charset="0"/>
                          <a:ea typeface="Times New Roman"/>
                          <a:cs typeface="Arial" pitchFamily="34" charset="0"/>
                        </a:rPr>
                        <a:t>booking_origin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a:solidFill>
                            <a:srgbClr val="000000"/>
                          </a:solidFill>
                          <a:effectLst/>
                          <a:latin typeface="Arial" pitchFamily="34" charset="0"/>
                          <a:ea typeface="Times New Roman"/>
                          <a:cs typeface="Arial" pitchFamily="34" charset="0"/>
                        </a:rPr>
                        <a:t>0.108977</a:t>
                      </a:r>
                      <a:endParaRPr lang="en-US" sz="2400" dirty="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xmlns="" val="3932342779"/>
                  </a:ext>
                </a:extLst>
              </a:tr>
              <a:tr h="861283">
                <a:tc>
                  <a:txBody>
                    <a:bodyPr/>
                    <a:lstStyle/>
                    <a:p>
                      <a:pPr marL="0" marR="0">
                        <a:lnSpc>
                          <a:spcPct val="115000"/>
                        </a:lnSpc>
                        <a:spcBef>
                          <a:spcPts val="0"/>
                        </a:spcBef>
                        <a:spcAft>
                          <a:spcPts val="0"/>
                        </a:spcAft>
                      </a:pPr>
                      <a:r>
                        <a:rPr lang="en-US" sz="2400" dirty="0">
                          <a:solidFill>
                            <a:schemeClr val="bg1"/>
                          </a:solidFill>
                          <a:effectLst/>
                          <a:latin typeface="Arial" pitchFamily="34" charset="0"/>
                          <a:ea typeface="Times New Roman"/>
                          <a:cs typeface="Arial" pitchFamily="34" charset="0"/>
                        </a:rPr>
                        <a:t>flight_day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a:solidFill>
                            <a:srgbClr val="000000"/>
                          </a:solidFill>
                          <a:effectLst/>
                          <a:latin typeface="Arial" pitchFamily="34" charset="0"/>
                          <a:ea typeface="Times New Roman"/>
                          <a:cs typeface="Arial" pitchFamily="34" charset="0"/>
                        </a:rPr>
                        <a:t>0.090966</a:t>
                      </a:r>
                      <a:endParaRPr lang="en-US" sz="2400" dirty="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xmlns="" val="3985769948"/>
                  </a:ext>
                </a:extLst>
              </a:tr>
              <a:tr h="861283">
                <a:tc>
                  <a:txBody>
                    <a:bodyPr/>
                    <a:lstStyle/>
                    <a:p>
                      <a:pPr marL="0" marR="0">
                        <a:lnSpc>
                          <a:spcPct val="115000"/>
                        </a:lnSpc>
                        <a:spcBef>
                          <a:spcPts val="0"/>
                        </a:spcBef>
                        <a:spcAft>
                          <a:spcPts val="0"/>
                        </a:spcAft>
                      </a:pPr>
                      <a:r>
                        <a:rPr lang="en-US" sz="2400" dirty="0">
                          <a:solidFill>
                            <a:schemeClr val="bg1"/>
                          </a:solidFill>
                          <a:effectLst/>
                          <a:latin typeface="Arial" pitchFamily="34" charset="0"/>
                          <a:ea typeface="Times New Roman"/>
                          <a:cs typeface="Arial" pitchFamily="34" charset="0"/>
                        </a:rPr>
                        <a:t>flight_duration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a:solidFill>
                            <a:srgbClr val="000000"/>
                          </a:solidFill>
                          <a:effectLst/>
                          <a:latin typeface="Arial" pitchFamily="34" charset="0"/>
                          <a:ea typeface="Times New Roman"/>
                          <a:cs typeface="Arial" pitchFamily="34" charset="0"/>
                        </a:rPr>
                        <a:t>0.072595</a:t>
                      </a:r>
                      <a:endParaRPr lang="en-US" sz="2400" dirty="0">
                        <a:effectLst/>
                        <a:latin typeface="Arial" pitchFamily="34" charset="0"/>
                        <a:ea typeface="Calibri"/>
                        <a:cs typeface="Arial" pitchFamily="34" charset="0"/>
                      </a:endParaRPr>
                    </a:p>
                  </a:txBody>
                  <a:tcPr marL="68580" marR="68580" marT="0" marB="0"/>
                </a:tc>
              </a:tr>
              <a:tr h="861283">
                <a:tc>
                  <a:txBody>
                    <a:bodyPr/>
                    <a:lstStyle/>
                    <a:p>
                      <a:pPr marL="0" marR="0">
                        <a:lnSpc>
                          <a:spcPct val="115000"/>
                        </a:lnSpc>
                        <a:spcBef>
                          <a:spcPts val="0"/>
                        </a:spcBef>
                        <a:spcAft>
                          <a:spcPts val="0"/>
                        </a:spcAft>
                      </a:pPr>
                      <a:r>
                        <a:rPr lang="en-US" sz="2400" dirty="0">
                          <a:solidFill>
                            <a:schemeClr val="bg1"/>
                          </a:solidFill>
                          <a:effectLst/>
                          <a:latin typeface="Arial" pitchFamily="34" charset="0"/>
                          <a:ea typeface="Times New Roman"/>
                          <a:cs typeface="Arial" pitchFamily="34" charset="0"/>
                        </a:rPr>
                        <a:t>num_passengers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a:solidFill>
                            <a:srgbClr val="000000"/>
                          </a:solidFill>
                          <a:effectLst/>
                          <a:latin typeface="Arial" pitchFamily="34" charset="0"/>
                          <a:ea typeface="Times New Roman"/>
                          <a:cs typeface="Arial" pitchFamily="34" charset="0"/>
                        </a:rPr>
                        <a:t>0.049152</a:t>
                      </a:r>
                      <a:endParaRPr lang="en-US" sz="2400">
                        <a:effectLst/>
                        <a:latin typeface="Arial" pitchFamily="34" charset="0"/>
                        <a:ea typeface="Calibri"/>
                        <a:cs typeface="Arial" pitchFamily="34" charset="0"/>
                      </a:endParaRPr>
                    </a:p>
                  </a:txBody>
                  <a:tcPr marL="68580" marR="68580" marT="0" marB="0"/>
                </a:tc>
              </a:tr>
              <a:tr h="861283">
                <a:tc>
                  <a:txBody>
                    <a:bodyPr/>
                    <a:lstStyle/>
                    <a:p>
                      <a:pPr marL="0" marR="0">
                        <a:lnSpc>
                          <a:spcPct val="115000"/>
                        </a:lnSpc>
                        <a:spcBef>
                          <a:spcPts val="0"/>
                        </a:spcBef>
                        <a:spcAft>
                          <a:spcPts val="0"/>
                        </a:spcAft>
                      </a:pPr>
                      <a:r>
                        <a:rPr lang="en-US" sz="2400" dirty="0">
                          <a:solidFill>
                            <a:schemeClr val="bg1"/>
                          </a:solidFill>
                          <a:effectLst/>
                          <a:latin typeface="Arial" pitchFamily="34" charset="0"/>
                          <a:ea typeface="Times New Roman"/>
                          <a:cs typeface="Arial" pitchFamily="34" charset="0"/>
                        </a:rPr>
                        <a:t>wants_in_flight_meals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a:solidFill>
                            <a:srgbClr val="000000"/>
                          </a:solidFill>
                          <a:effectLst/>
                          <a:latin typeface="Arial" pitchFamily="34" charset="0"/>
                          <a:ea typeface="Times New Roman"/>
                          <a:cs typeface="Arial" pitchFamily="34" charset="0"/>
                        </a:rPr>
                        <a:t>0.023169</a:t>
                      </a:r>
                      <a:endParaRPr lang="en-US" sz="2400">
                        <a:effectLst/>
                        <a:latin typeface="Arial" pitchFamily="34" charset="0"/>
                        <a:ea typeface="Calibri"/>
                        <a:cs typeface="Arial" pitchFamily="34" charset="0"/>
                      </a:endParaRPr>
                    </a:p>
                  </a:txBody>
                  <a:tcPr marL="68580" marR="68580" marT="0" marB="0"/>
                </a:tc>
              </a:tr>
              <a:tr h="861283">
                <a:tc>
                  <a:txBody>
                    <a:bodyPr/>
                    <a:lstStyle/>
                    <a:p>
                      <a:pPr marL="0" marR="0">
                        <a:lnSpc>
                          <a:spcPct val="115000"/>
                        </a:lnSpc>
                        <a:spcBef>
                          <a:spcPts val="0"/>
                        </a:spcBef>
                        <a:spcAft>
                          <a:spcPts val="0"/>
                        </a:spcAft>
                      </a:pPr>
                      <a:r>
                        <a:rPr lang="en-US" sz="2400">
                          <a:solidFill>
                            <a:schemeClr val="bg1"/>
                          </a:solidFill>
                          <a:effectLst/>
                          <a:latin typeface="Arial" pitchFamily="34" charset="0"/>
                          <a:ea typeface="Times New Roman"/>
                          <a:cs typeface="Arial" pitchFamily="34" charset="0"/>
                        </a:rPr>
                        <a:t>wants_extra_baggage          </a:t>
                      </a:r>
                      <a:endParaRPr lang="en-US" sz="240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a:solidFill>
                            <a:srgbClr val="000000"/>
                          </a:solidFill>
                          <a:effectLst/>
                          <a:latin typeface="Arial" pitchFamily="34" charset="0"/>
                          <a:ea typeface="Times New Roman"/>
                          <a:cs typeface="Arial" pitchFamily="34" charset="0"/>
                        </a:rPr>
                        <a:t>0.015994</a:t>
                      </a:r>
                      <a:endParaRPr lang="en-US" sz="2400">
                        <a:effectLst/>
                        <a:latin typeface="Arial" pitchFamily="34" charset="0"/>
                        <a:ea typeface="Calibri"/>
                        <a:cs typeface="Arial" pitchFamily="34" charset="0"/>
                      </a:endParaRPr>
                    </a:p>
                  </a:txBody>
                  <a:tcPr marL="68580" marR="68580" marT="0" marB="0"/>
                </a:tc>
              </a:tr>
              <a:tr h="861283">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solidFill>
                            <a:schemeClr val="bg1"/>
                          </a:solidFill>
                          <a:effectLst/>
                          <a:latin typeface="Arial" pitchFamily="34" charset="0"/>
                          <a:ea typeface="Times New Roman"/>
                          <a:cs typeface="Arial" pitchFamily="34" charset="0"/>
                        </a:rPr>
                        <a:t>sales_channel         </a:t>
                      </a:r>
                      <a:endParaRPr lang="en-US" sz="240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a:solidFill>
                            <a:srgbClr val="000000"/>
                          </a:solidFill>
                          <a:effectLst/>
                          <a:latin typeface="Arial" pitchFamily="34" charset="0"/>
                          <a:ea typeface="Times New Roman"/>
                          <a:cs typeface="Arial" pitchFamily="34" charset="0"/>
                        </a:rPr>
                        <a:t>0.012213</a:t>
                      </a:r>
                      <a:endParaRPr lang="en-US" sz="2400" dirty="0">
                        <a:effectLst/>
                        <a:latin typeface="Arial" pitchFamily="34" charset="0"/>
                        <a:ea typeface="Calibri"/>
                        <a:cs typeface="Arial" pitchFamily="34" charset="0"/>
                      </a:endParaRPr>
                    </a:p>
                  </a:txBody>
                  <a:tcPr marL="68580" marR="68580" marT="0" marB="0"/>
                </a:tc>
              </a:tr>
              <a:tr h="861283">
                <a:tc>
                  <a:txBody>
                    <a:bodyPr/>
                    <a:lstStyle/>
                    <a:p>
                      <a:pPr marL="0" marR="0">
                        <a:lnSpc>
                          <a:spcPct val="115000"/>
                        </a:lnSpc>
                        <a:spcBef>
                          <a:spcPts val="0"/>
                        </a:spcBef>
                        <a:spcAft>
                          <a:spcPts val="0"/>
                        </a:spcAft>
                      </a:pPr>
                      <a:r>
                        <a:rPr lang="en-US" sz="2400" dirty="0">
                          <a:solidFill>
                            <a:schemeClr val="bg1"/>
                          </a:solidFill>
                          <a:effectLst/>
                          <a:latin typeface="Arial" pitchFamily="34" charset="0"/>
                          <a:ea typeface="Times New Roman"/>
                          <a:cs typeface="Arial" pitchFamily="34" charset="0"/>
                        </a:rPr>
                        <a:t>trip_type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a:solidFill>
                            <a:srgbClr val="000000"/>
                          </a:solidFill>
                          <a:effectLst/>
                          <a:latin typeface="Arial" pitchFamily="34" charset="0"/>
                          <a:ea typeface="Times New Roman"/>
                          <a:cs typeface="Arial" pitchFamily="34" charset="0"/>
                        </a:rPr>
                        <a:t>0.001636</a:t>
                      </a:r>
                      <a:endParaRPr lang="en-US" sz="2400" dirty="0">
                        <a:effectLst/>
                        <a:latin typeface="Arial" pitchFamily="34" charset="0"/>
                        <a:ea typeface="Calibri"/>
                        <a:cs typeface="Arial" pitchFamily="34" charset="0"/>
                      </a:endParaRPr>
                    </a:p>
                  </a:txBody>
                  <a:tcPr marL="68580" marR="68580" marT="0" marB="0"/>
                </a:tc>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2645800230"/>
              </p:ext>
            </p:extLst>
          </p:nvPr>
        </p:nvGraphicFramePr>
        <p:xfrm>
          <a:off x="30299891" y="5366329"/>
          <a:ext cx="12447077" cy="11363410"/>
        </p:xfrm>
        <a:graphic>
          <a:graphicData uri="http://schemas.openxmlformats.org/drawingml/2006/table">
            <a:tbl>
              <a:tblPr firstRow="1" firstCol="1" bandRow="1">
                <a:tableStyleId>{5C22544A-7EE6-4342-B048-85BDC9FD1C3A}</a:tableStyleId>
              </a:tblPr>
              <a:tblGrid>
                <a:gridCol w="5992119">
                  <a:extLst>
                    <a:ext uri="{9D8B030D-6E8A-4147-A177-3AD203B41FA5}">
                      <a16:colId xmlns:a16="http://schemas.microsoft.com/office/drawing/2014/main" xmlns="" val="3956376909"/>
                    </a:ext>
                  </a:extLst>
                </a:gridCol>
                <a:gridCol w="6454958">
                  <a:extLst>
                    <a:ext uri="{9D8B030D-6E8A-4147-A177-3AD203B41FA5}">
                      <a16:colId xmlns:a16="http://schemas.microsoft.com/office/drawing/2014/main" xmlns="" val="2406401743"/>
                    </a:ext>
                  </a:extLst>
                </a:gridCol>
              </a:tblGrid>
              <a:tr h="826137">
                <a:tc gridSpan="2">
                  <a:txBody>
                    <a:bodyPr/>
                    <a:lstStyle/>
                    <a:p>
                      <a:pPr marL="0" marR="0">
                        <a:lnSpc>
                          <a:spcPct val="115000"/>
                        </a:lnSpc>
                        <a:spcBef>
                          <a:spcPts val="0"/>
                        </a:spcBef>
                        <a:spcAft>
                          <a:spcPts val="0"/>
                        </a:spcAft>
                      </a:pPr>
                      <a:r>
                        <a:rPr lang="en-US" sz="3200" dirty="0" smtClean="0"/>
                        <a:t>Feature Importance Score (GB)</a:t>
                      </a:r>
                      <a:endParaRPr lang="en-US" sz="3200" b="0" dirty="0">
                        <a:solidFill>
                          <a:schemeClr val="bg1"/>
                        </a:solidFill>
                        <a:effectLst/>
                        <a:latin typeface="Arial" pitchFamily="34" charset="0"/>
                        <a:ea typeface="Calibri"/>
                        <a:cs typeface="Arial" pitchFamily="34" charset="0"/>
                      </a:endParaRPr>
                    </a:p>
                  </a:txBody>
                  <a:tcPr marL="68580" marR="68580" marT="0" marB="0"/>
                </a:tc>
                <a:tc hMerge="1">
                  <a:txBody>
                    <a:bodyPr/>
                    <a:lstStyle/>
                    <a:p>
                      <a:pPr marL="0" marR="0">
                        <a:lnSpc>
                          <a:spcPct val="115000"/>
                        </a:lnSpc>
                        <a:spcBef>
                          <a:spcPts val="0"/>
                        </a:spcBef>
                        <a:spcAft>
                          <a:spcPts val="0"/>
                        </a:spcAft>
                      </a:pPr>
                      <a:endParaRPr lang="en-US" sz="2000" b="0" dirty="0">
                        <a:effectLst/>
                        <a:latin typeface="Arial" pitchFamily="34" charset="0"/>
                        <a:ea typeface="Calibri"/>
                        <a:cs typeface="Arial" pitchFamily="34" charset="0"/>
                      </a:endParaRPr>
                    </a:p>
                  </a:txBody>
                  <a:tcPr marL="68580" marR="68580" marT="0" marB="0"/>
                </a:tc>
              </a:tr>
              <a:tr h="826137">
                <a:tc>
                  <a:txBody>
                    <a:bodyPr/>
                    <a:lstStyle/>
                    <a:p>
                      <a:pPr marL="0" marR="0">
                        <a:lnSpc>
                          <a:spcPct val="115000"/>
                        </a:lnSpc>
                        <a:spcBef>
                          <a:spcPts val="0"/>
                        </a:spcBef>
                        <a:spcAft>
                          <a:spcPts val="0"/>
                        </a:spcAft>
                      </a:pPr>
                      <a:r>
                        <a:rPr lang="en-US" sz="2400" dirty="0" smtClean="0"/>
                        <a:t>booking_origin </a:t>
                      </a:r>
                      <a:endParaRPr lang="en-US" sz="2400" dirty="0">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0.616015</a:t>
                      </a:r>
                      <a:endParaRPr lang="en-US" sz="2400" dirty="0" smtClean="0">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xmlns="" val="3970719135"/>
                  </a:ext>
                </a:extLst>
              </a:tr>
              <a:tr h="826137">
                <a:tc>
                  <a:txBody>
                    <a:bodyPr/>
                    <a:lstStyle/>
                    <a:p>
                      <a:pPr marL="0" marR="0">
                        <a:lnSpc>
                          <a:spcPct val="115000"/>
                        </a:lnSpc>
                        <a:spcBef>
                          <a:spcPts val="0"/>
                        </a:spcBef>
                        <a:spcAft>
                          <a:spcPts val="0"/>
                        </a:spcAft>
                      </a:pPr>
                      <a:r>
                        <a:rPr lang="en-US" sz="2400" dirty="0" smtClean="0"/>
                        <a:t>route </a:t>
                      </a:r>
                      <a:endParaRPr lang="en-US" sz="2400" dirty="0">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smtClean="0"/>
                        <a:t>0.111979</a:t>
                      </a:r>
                      <a:endParaRPr lang="en-US" sz="2400" dirty="0">
                        <a:effectLst/>
                        <a:latin typeface="Arial" pitchFamily="34" charset="0"/>
                        <a:ea typeface="Calibri"/>
                        <a:cs typeface="Arial" pitchFamily="34" charset="0"/>
                      </a:endParaRPr>
                    </a:p>
                  </a:txBody>
                  <a:tcPr marL="68580" marR="68580" marT="0" marB="0"/>
                </a:tc>
              </a:tr>
              <a:tr h="826137">
                <a:tc>
                  <a:txBody>
                    <a:bodyPr/>
                    <a:lstStyle/>
                    <a:p>
                      <a:pPr marL="0" marR="0">
                        <a:lnSpc>
                          <a:spcPct val="115000"/>
                        </a:lnSpc>
                        <a:spcBef>
                          <a:spcPts val="0"/>
                        </a:spcBef>
                        <a:spcAft>
                          <a:spcPts val="0"/>
                        </a:spcAft>
                      </a:pPr>
                      <a:r>
                        <a:rPr lang="en-US" sz="2400" dirty="0" smtClean="0"/>
                        <a:t>flight_duration </a:t>
                      </a:r>
                      <a:endParaRPr lang="en-US" sz="2400" dirty="0">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0.067222</a:t>
                      </a:r>
                      <a:endParaRPr lang="en-US" sz="2400" dirty="0" smtClean="0">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tr>
              <a:tr h="826137">
                <a:tc>
                  <a:txBody>
                    <a:bodyPr/>
                    <a:lstStyle/>
                    <a:p>
                      <a:pPr marL="0" marR="0">
                        <a:lnSpc>
                          <a:spcPct val="115000"/>
                        </a:lnSpc>
                        <a:spcBef>
                          <a:spcPts val="0"/>
                        </a:spcBef>
                        <a:spcAft>
                          <a:spcPts val="0"/>
                        </a:spcAft>
                      </a:pPr>
                      <a:r>
                        <a:rPr lang="en-US" sz="2400" dirty="0" smtClean="0"/>
                        <a:t>length_of_stay </a:t>
                      </a:r>
                      <a:endParaRPr lang="en-US" sz="2400" dirty="0">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0.064755</a:t>
                      </a:r>
                      <a:endParaRPr lang="en-US" sz="2400" dirty="0" smtClean="0">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tr>
              <a:tr h="789253">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t>wants_extra_baggage </a:t>
                      </a:r>
                      <a:endParaRPr lang="en-US" sz="2400" dirty="0">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0.047613</a:t>
                      </a:r>
                      <a:endParaRPr lang="en-US" sz="2400" dirty="0" smtClean="0">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xmlns="" val="3932342779"/>
                  </a:ext>
                </a:extLst>
              </a:tr>
              <a:tr h="789253">
                <a:tc>
                  <a:txBody>
                    <a:bodyPr/>
                    <a:lstStyle/>
                    <a:p>
                      <a:pPr marL="0" marR="0">
                        <a:lnSpc>
                          <a:spcPct val="115000"/>
                        </a:lnSpc>
                        <a:spcBef>
                          <a:spcPts val="0"/>
                        </a:spcBef>
                        <a:spcAft>
                          <a:spcPts val="0"/>
                        </a:spcAft>
                      </a:pPr>
                      <a:r>
                        <a:rPr lang="en-US" sz="2400" dirty="0" smtClean="0"/>
                        <a:t>purchase_lead </a:t>
                      </a:r>
                      <a:endParaRPr lang="en-US" sz="2400" dirty="0">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0.024864</a:t>
                      </a:r>
                      <a:endParaRPr lang="en-US" sz="2400" dirty="0" smtClean="0">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extLst>
                  <a:ext uri="{0D108BD9-81ED-4DB2-BD59-A6C34878D82A}">
                    <a16:rowId xmlns:a16="http://schemas.microsoft.com/office/drawing/2014/main" xmlns="" val="3985769948"/>
                  </a:ext>
                </a:extLst>
              </a:tr>
              <a:tr h="789253">
                <a:tc>
                  <a:txBody>
                    <a:bodyPr/>
                    <a:lstStyle/>
                    <a:p>
                      <a:pPr marL="0" marR="0">
                        <a:lnSpc>
                          <a:spcPct val="115000"/>
                        </a:lnSpc>
                        <a:spcBef>
                          <a:spcPts val="0"/>
                        </a:spcBef>
                        <a:spcAft>
                          <a:spcPts val="0"/>
                        </a:spcAft>
                      </a:pPr>
                      <a:r>
                        <a:rPr lang="en-US" sz="2400" dirty="0" smtClean="0"/>
                        <a:t>wants_preferred_seat </a:t>
                      </a:r>
                      <a:endParaRPr lang="en-US" sz="2400" dirty="0">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0.022871</a:t>
                      </a:r>
                      <a:endParaRPr lang="en-US" sz="2400" dirty="0" smtClean="0">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tr>
              <a:tr h="789253">
                <a:tc>
                  <a:txBody>
                    <a:bodyPr/>
                    <a:lstStyle/>
                    <a:p>
                      <a:pPr marL="0" marR="0">
                        <a:lnSpc>
                          <a:spcPct val="115000"/>
                        </a:lnSpc>
                        <a:spcBef>
                          <a:spcPts val="0"/>
                        </a:spcBef>
                        <a:spcAft>
                          <a:spcPts val="0"/>
                        </a:spcAft>
                      </a:pPr>
                      <a:r>
                        <a:rPr lang="en-US" sz="2400" dirty="0" smtClean="0"/>
                        <a:t>sales_channel </a:t>
                      </a:r>
                      <a:endParaRPr lang="en-US" sz="2400" dirty="0">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0.022786</a:t>
                      </a:r>
                      <a:endParaRPr lang="en-US" sz="2400" dirty="0" smtClean="0">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tr>
              <a:tr h="789253">
                <a:tc>
                  <a:txBody>
                    <a:bodyPr/>
                    <a:lstStyle/>
                    <a:p>
                      <a:pPr marL="0" marR="0">
                        <a:lnSpc>
                          <a:spcPct val="115000"/>
                        </a:lnSpc>
                        <a:spcBef>
                          <a:spcPts val="0"/>
                        </a:spcBef>
                        <a:spcAft>
                          <a:spcPts val="0"/>
                        </a:spcAft>
                      </a:pPr>
                      <a:r>
                        <a:rPr lang="en-US" sz="2400" dirty="0" smtClean="0"/>
                        <a:t>wants_in_flight_meals </a:t>
                      </a:r>
                      <a:endParaRPr lang="en-US" sz="2400" dirty="0">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0.009997</a:t>
                      </a:r>
                      <a:endParaRPr lang="en-US" sz="2400" dirty="0" smtClean="0">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tr>
              <a:tr h="789253">
                <a:tc>
                  <a:txBody>
                    <a:bodyPr/>
                    <a:lstStyle/>
                    <a:p>
                      <a:pPr marL="0" marR="0">
                        <a:lnSpc>
                          <a:spcPct val="115000"/>
                        </a:lnSpc>
                        <a:spcBef>
                          <a:spcPts val="0"/>
                        </a:spcBef>
                        <a:spcAft>
                          <a:spcPts val="0"/>
                        </a:spcAft>
                      </a:pPr>
                      <a:r>
                        <a:rPr lang="en-US" sz="2400" dirty="0" smtClean="0"/>
                        <a:t>flight_hour </a:t>
                      </a:r>
                      <a:endParaRPr lang="en-US" sz="2400" dirty="0">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0.005165</a:t>
                      </a:r>
                      <a:endParaRPr lang="en-US" sz="2400" dirty="0" smtClean="0">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tr>
              <a:tr h="789253">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t>trip_type 0.002783</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2400" dirty="0" smtClean="0"/>
                        <a:t>0.002783</a:t>
                      </a:r>
                      <a:endParaRPr lang="en-US" sz="2400" dirty="0">
                        <a:effectLst/>
                        <a:latin typeface="Arial" pitchFamily="34" charset="0"/>
                        <a:ea typeface="Calibri"/>
                        <a:cs typeface="Arial" pitchFamily="34" charset="0"/>
                      </a:endParaRPr>
                    </a:p>
                  </a:txBody>
                  <a:tcPr marL="68580" marR="68580" marT="0" marB="0"/>
                </a:tc>
              </a:tr>
              <a:tr h="789253">
                <a:tc>
                  <a:txBody>
                    <a:bodyPr/>
                    <a:lstStyle/>
                    <a:p>
                      <a:pPr marL="0" marR="0">
                        <a:lnSpc>
                          <a:spcPct val="115000"/>
                        </a:lnSpc>
                        <a:spcBef>
                          <a:spcPts val="0"/>
                        </a:spcBef>
                        <a:spcAft>
                          <a:spcPts val="0"/>
                        </a:spcAft>
                      </a:pPr>
                      <a:r>
                        <a:rPr lang="en-US" sz="2400" dirty="0" smtClean="0"/>
                        <a:t>num_passengers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0.002358</a:t>
                      </a:r>
                      <a:endParaRPr lang="en-US" sz="2400" dirty="0" smtClean="0">
                        <a:solidFill>
                          <a:schemeClr val="bg1"/>
                        </a:solidFill>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tr>
              <a:tr h="789253">
                <a:tc>
                  <a:txBody>
                    <a:bodyPr/>
                    <a:lstStyle/>
                    <a:p>
                      <a:pPr marL="0" marR="0">
                        <a:lnSpc>
                          <a:spcPct val="115000"/>
                        </a:lnSpc>
                        <a:spcBef>
                          <a:spcPts val="0"/>
                        </a:spcBef>
                        <a:spcAft>
                          <a:spcPts val="0"/>
                        </a:spcAft>
                      </a:pPr>
                      <a:r>
                        <a:rPr lang="en-US" sz="2400" dirty="0" smtClean="0"/>
                        <a:t>flight_day </a:t>
                      </a:r>
                      <a:endParaRPr lang="en-US" sz="2400" dirty="0">
                        <a:solidFill>
                          <a:schemeClr val="bg1"/>
                        </a:solidFill>
                        <a:effectLst/>
                        <a:latin typeface="Arial" pitchFamily="34" charset="0"/>
                        <a:ea typeface="Calibri"/>
                        <a:cs typeface="Arial" pitchFamily="34" charset="0"/>
                      </a:endParaRPr>
                    </a:p>
                  </a:txBody>
                  <a:tcPr marL="68580" marR="68580" marT="0" marB="0"/>
                </a:tc>
                <a:tc>
                  <a:txBody>
                    <a:bodyPr/>
                    <a:lstStyle/>
                    <a:p>
                      <a:pPr marL="0" marR="0" indent="0" algn="l" defTabSz="3291840" rtl="0" eaLnBrk="1" fontAlgn="auto" latinLnBrk="0" hangingPunct="1">
                        <a:lnSpc>
                          <a:spcPct val="115000"/>
                        </a:lnSpc>
                        <a:spcBef>
                          <a:spcPts val="0"/>
                        </a:spcBef>
                        <a:spcAft>
                          <a:spcPts val="0"/>
                        </a:spcAft>
                        <a:buClrTx/>
                        <a:buSzTx/>
                        <a:buFontTx/>
                        <a:buNone/>
                        <a:tabLst/>
                        <a:defRPr/>
                      </a:pPr>
                      <a:r>
                        <a:rPr lang="en-US" sz="2400" dirty="0" smtClean="0"/>
                        <a:t>0.001592</a:t>
                      </a:r>
                      <a:endParaRPr lang="en-US" sz="2400" dirty="0" smtClean="0">
                        <a:solidFill>
                          <a:schemeClr val="bg1"/>
                        </a:solidFill>
                        <a:effectLst/>
                        <a:latin typeface="Arial" pitchFamily="34" charset="0"/>
                        <a:ea typeface="Calibri"/>
                        <a:cs typeface="Arial" pitchFamily="34" charset="0"/>
                      </a:endParaRPr>
                    </a:p>
                    <a:p>
                      <a:pPr marL="0" marR="0">
                        <a:lnSpc>
                          <a:spcPct val="115000"/>
                        </a:lnSpc>
                        <a:spcBef>
                          <a:spcPts val="0"/>
                        </a:spcBef>
                        <a:spcAft>
                          <a:spcPts val="0"/>
                        </a:spcAft>
                      </a:pPr>
                      <a:endParaRPr lang="en-US" sz="2400" dirty="0">
                        <a:effectLst/>
                        <a:latin typeface="Arial" pitchFamily="34" charset="0"/>
                        <a:ea typeface="Calibri"/>
                        <a:cs typeface="Arial" pitchFamily="34" charset="0"/>
                      </a:endParaRPr>
                    </a:p>
                  </a:txBody>
                  <a:tcPr marL="68580" marR="68580" marT="0" marB="0"/>
                </a:tc>
              </a:tr>
            </a:tbl>
          </a:graphicData>
        </a:graphic>
      </p:graphicFrame>
      <p:grpSp>
        <p:nvGrpSpPr>
          <p:cNvPr id="91" name="Group 90">
            <a:extLst>
              <a:ext uri="{FF2B5EF4-FFF2-40B4-BE49-F238E27FC236}">
                <a16:creationId xmlns:a16="http://schemas.microsoft.com/office/drawing/2014/main" xmlns="" id="{4BB3FE80-E076-77A4-AED3-7212A7DED620}"/>
              </a:ext>
            </a:extLst>
          </p:cNvPr>
          <p:cNvGrpSpPr/>
          <p:nvPr/>
        </p:nvGrpSpPr>
        <p:grpSpPr>
          <a:xfrm>
            <a:off x="16064346" y="18789626"/>
            <a:ext cx="12407208" cy="13803872"/>
            <a:chOff x="989338" y="24729299"/>
            <a:chExt cx="9546029" cy="7754058"/>
          </a:xfrm>
        </p:grpSpPr>
        <p:sp>
          <p:nvSpPr>
            <p:cNvPr id="92" name="Rounded Rectangle 12">
              <a:extLst>
                <a:ext uri="{FF2B5EF4-FFF2-40B4-BE49-F238E27FC236}">
                  <a16:creationId xmlns:a16="http://schemas.microsoft.com/office/drawing/2014/main" xmlns="" id="{68AEAB45-578E-DA96-8915-350B38A6BE20}"/>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94" name="Text Placeholder 13">
              <a:extLst>
                <a:ext uri="{FF2B5EF4-FFF2-40B4-BE49-F238E27FC236}">
                  <a16:creationId xmlns:a16="http://schemas.microsoft.com/office/drawing/2014/main" xmlns="" id="{E2104B40-B07A-319F-01E3-CD30F315A451}"/>
                </a:ext>
              </a:extLst>
            </p:cNvPr>
            <p:cNvSpPr txBox="1">
              <a:spLocks/>
            </p:cNvSpPr>
            <p:nvPr/>
          </p:nvSpPr>
          <p:spPr>
            <a:xfrm>
              <a:off x="1164169" y="25650325"/>
              <a:ext cx="9173802" cy="93187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00000"/>
                </a:lnSpc>
              </a:pPr>
              <a:endParaRPr lang="en-GB" sz="2000" dirty="0">
                <a:cs typeface="Arial" panose="020B0604020202020204" pitchFamily="34" charset="0"/>
              </a:endParaRPr>
            </a:p>
          </p:txBody>
        </p:sp>
      </p:grpSp>
      <p:sp>
        <p:nvSpPr>
          <p:cNvPr id="96" name="Rectangle 95"/>
          <p:cNvSpPr/>
          <p:nvPr/>
        </p:nvSpPr>
        <p:spPr>
          <a:xfrm>
            <a:off x="16474198" y="20029902"/>
            <a:ext cx="11806022" cy="6093976"/>
          </a:xfrm>
          <a:prstGeom prst="rect">
            <a:avLst/>
          </a:prstGeom>
        </p:spPr>
        <p:txBody>
          <a:bodyPr wrap="square">
            <a:spAutoFit/>
          </a:bodyPr>
          <a:lstStyle/>
          <a:p>
            <a:pPr>
              <a:lnSpc>
                <a:spcPct val="150000"/>
              </a:lnSpc>
            </a:pPr>
            <a:r>
              <a:rPr lang="en-US" sz="2400" b="1" dirty="0">
                <a:latin typeface="Arial" pitchFamily="34" charset="0"/>
                <a:cs typeface="Arial" pitchFamily="34" charset="0"/>
              </a:rPr>
              <a:t>Gradient Boosting Feature Importance</a:t>
            </a:r>
          </a:p>
          <a:p>
            <a:pPr lvl="0">
              <a:lnSpc>
                <a:spcPct val="150000"/>
              </a:lnSpc>
            </a:pPr>
            <a:r>
              <a:rPr lang="en-US" sz="2400" b="1" dirty="0">
                <a:latin typeface="Arial" pitchFamily="34" charset="0"/>
                <a:cs typeface="Arial" pitchFamily="34" charset="0"/>
              </a:rPr>
              <a:t>Top Predictors</a:t>
            </a:r>
            <a:r>
              <a:rPr lang="en-US" sz="2400" dirty="0">
                <a:latin typeface="Arial" pitchFamily="34" charset="0"/>
                <a:cs typeface="Arial" pitchFamily="34" charset="0"/>
              </a:rPr>
              <a:t>: booking_origin (origin country), route, purchase_lead, length_of_stay, and flight_duration.</a:t>
            </a:r>
          </a:p>
          <a:p>
            <a:pPr lvl="0">
              <a:lnSpc>
                <a:spcPct val="150000"/>
              </a:lnSpc>
            </a:pPr>
            <a:r>
              <a:rPr lang="en-US" sz="2400" b="1" dirty="0" smtClean="0">
                <a:latin typeface="Arial" pitchFamily="34" charset="0"/>
                <a:cs typeface="Arial" pitchFamily="34" charset="0"/>
              </a:rPr>
              <a:t>Interpretation</a:t>
            </a:r>
            <a:r>
              <a:rPr lang="en-US" sz="2400" dirty="0" smtClean="0">
                <a:latin typeface="Arial" pitchFamily="34" charset="0"/>
                <a:cs typeface="Arial" pitchFamily="34" charset="0"/>
              </a:rPr>
              <a:t>:</a:t>
            </a:r>
          </a:p>
          <a:p>
            <a:pPr marL="342900" lvl="0" indent="-342900">
              <a:lnSpc>
                <a:spcPct val="150000"/>
              </a:lnSpc>
              <a:buFont typeface="Arial" pitchFamily="34" charset="0"/>
              <a:buChar char="•"/>
            </a:pPr>
            <a:r>
              <a:rPr lang="en-US" sz="2400" b="1" dirty="0" smtClean="0">
                <a:latin typeface="Arial" pitchFamily="34" charset="0"/>
                <a:cs typeface="Arial" pitchFamily="34" charset="0"/>
              </a:rPr>
              <a:t>Booking </a:t>
            </a:r>
            <a:r>
              <a:rPr lang="en-US" sz="2400" b="1" dirty="0">
                <a:latin typeface="Arial" pitchFamily="34" charset="0"/>
                <a:cs typeface="Arial" pitchFamily="34" charset="0"/>
              </a:rPr>
              <a:t>Origin</a:t>
            </a:r>
            <a:r>
              <a:rPr lang="en-US" sz="2400" dirty="0">
                <a:latin typeface="Arial" pitchFamily="34" charset="0"/>
                <a:cs typeface="Arial" pitchFamily="34" charset="0"/>
              </a:rPr>
              <a:t> emerges as a critical factor, implying that certain regions or countries have higher booking </a:t>
            </a:r>
            <a:r>
              <a:rPr lang="en-US" sz="2400" dirty="0" smtClean="0">
                <a:latin typeface="Arial" pitchFamily="34" charset="0"/>
                <a:cs typeface="Arial" pitchFamily="34" charset="0"/>
              </a:rPr>
              <a:t>propensities.</a:t>
            </a:r>
          </a:p>
          <a:p>
            <a:pPr marL="342900" lvl="0" indent="-342900">
              <a:lnSpc>
                <a:spcPct val="150000"/>
              </a:lnSpc>
              <a:buFont typeface="Arial" pitchFamily="34" charset="0"/>
              <a:buChar char="•"/>
            </a:pPr>
            <a:r>
              <a:rPr lang="en-US" sz="2400" b="1" dirty="0" smtClean="0">
                <a:latin typeface="Arial" pitchFamily="34" charset="0"/>
                <a:cs typeface="Arial" pitchFamily="34" charset="0"/>
              </a:rPr>
              <a:t>Route</a:t>
            </a:r>
            <a:r>
              <a:rPr lang="en-US" sz="2400" dirty="0" smtClean="0">
                <a:latin typeface="Arial" pitchFamily="34" charset="0"/>
                <a:cs typeface="Arial" pitchFamily="34" charset="0"/>
              </a:rPr>
              <a:t> </a:t>
            </a:r>
            <a:r>
              <a:rPr lang="en-US" sz="2400" dirty="0">
                <a:latin typeface="Arial" pitchFamily="34" charset="0"/>
                <a:cs typeface="Arial" pitchFamily="34" charset="0"/>
              </a:rPr>
              <a:t>and </a:t>
            </a:r>
            <a:r>
              <a:rPr lang="en-US" sz="2400" b="1" dirty="0">
                <a:latin typeface="Arial" pitchFamily="34" charset="0"/>
                <a:cs typeface="Arial" pitchFamily="34" charset="0"/>
              </a:rPr>
              <a:t>Purchase Lead</a:t>
            </a:r>
            <a:r>
              <a:rPr lang="en-US" sz="2400" dirty="0">
                <a:latin typeface="Arial" pitchFamily="34" charset="0"/>
                <a:cs typeface="Arial" pitchFamily="34" charset="0"/>
              </a:rPr>
              <a:t> are again influential, echoing insights from the Random Forest </a:t>
            </a:r>
            <a:r>
              <a:rPr lang="en-US" sz="2400" dirty="0" smtClean="0">
                <a:latin typeface="Arial" pitchFamily="34" charset="0"/>
                <a:cs typeface="Arial" pitchFamily="34" charset="0"/>
              </a:rPr>
              <a:t>model. The </a:t>
            </a:r>
            <a:r>
              <a:rPr lang="en-US" sz="2400" dirty="0">
                <a:latin typeface="Arial" pitchFamily="34" charset="0"/>
                <a:cs typeface="Arial" pitchFamily="34" charset="0"/>
              </a:rPr>
              <a:t>importance of </a:t>
            </a:r>
            <a:r>
              <a:rPr lang="en-US" sz="2400" b="1" dirty="0">
                <a:latin typeface="Arial" pitchFamily="34" charset="0"/>
                <a:cs typeface="Arial" pitchFamily="34" charset="0"/>
              </a:rPr>
              <a:t>Flight Duration</a:t>
            </a:r>
            <a:r>
              <a:rPr lang="en-US" sz="2400" dirty="0">
                <a:latin typeface="Arial" pitchFamily="34" charset="0"/>
                <a:cs typeface="Arial" pitchFamily="34" charset="0"/>
              </a:rPr>
              <a:t> suggests a stronger predictive role for longer or more complex flights, indicating a potential market for premium or long-haul customer segments.</a:t>
            </a:r>
          </a:p>
          <a:p>
            <a:pPr>
              <a:lnSpc>
                <a:spcPct val="150000"/>
              </a:lnSpc>
            </a:pPr>
            <a:endParaRPr lang="en-US" sz="2000" dirty="0"/>
          </a:p>
        </p:txBody>
      </p:sp>
      <p:sp>
        <p:nvSpPr>
          <p:cNvPr id="5" name="Rectangle 4"/>
          <p:cNvSpPr/>
          <p:nvPr/>
        </p:nvSpPr>
        <p:spPr>
          <a:xfrm>
            <a:off x="31879309" y="17082197"/>
            <a:ext cx="9829800" cy="707886"/>
          </a:xfrm>
          <a:prstGeom prst="rect">
            <a:avLst/>
          </a:prstGeom>
        </p:spPr>
        <p:txBody>
          <a:bodyPr wrap="square">
            <a:spAutoFit/>
          </a:bodyPr>
          <a:lstStyle/>
          <a:p>
            <a:pPr algn="ctr"/>
            <a:r>
              <a:rPr lang="en-US" sz="4000" b="1" dirty="0"/>
              <a:t>Takeaways and Recommendations</a:t>
            </a:r>
          </a:p>
        </p:txBody>
      </p:sp>
    </p:spTree>
    <p:extLst>
      <p:ext uri="{BB962C8B-B14F-4D97-AF65-F5344CB8AC3E}">
        <p14:creationId xmlns:p14="http://schemas.microsoft.com/office/powerpoint/2010/main" val="3889270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596</Words>
  <Application>Microsoft Office PowerPoint</Application>
  <PresentationFormat>Custom</PresentationFormat>
  <Paragraphs>167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Vergilio</dc:creator>
  <cp:lastModifiedBy>HP</cp:lastModifiedBy>
  <cp:revision>47</cp:revision>
  <dcterms:created xsi:type="dcterms:W3CDTF">2022-07-12T12:27:26Z</dcterms:created>
  <dcterms:modified xsi:type="dcterms:W3CDTF">2024-11-07T12:30:34Z</dcterms:modified>
</cp:coreProperties>
</file>