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5" d="100"/>
          <a:sy n="125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78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122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806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7007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100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2749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23554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386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391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51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710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570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152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253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460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652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5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435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0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ibaark5w65.execute-api.us-east-1.amazonaws.com/dev/we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386DE8D6-377B-0695-A40D-874F7E7E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78" y="2276775"/>
            <a:ext cx="9664846" cy="2126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0C3FB1-4254-C7C6-03C9-4F610C039DD1}"/>
              </a:ext>
            </a:extLst>
          </p:cNvPr>
          <p:cNvSpPr txBox="1"/>
          <p:nvPr/>
        </p:nvSpPr>
        <p:spPr>
          <a:xfrm>
            <a:off x="1781908" y="62145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Water Sensor 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</TotalTime>
  <Words>15</Words>
  <Application>Microsoft Office PowerPoint</Application>
  <PresentationFormat>Widescreen</PresentationFormat>
  <Paragraphs>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Kevin Cory</cp:lastModifiedBy>
  <cp:revision>2</cp:revision>
  <dcterms:created xsi:type="dcterms:W3CDTF">2025-01-22T18:04:15Z</dcterms:created>
  <dcterms:modified xsi:type="dcterms:W3CDTF">2025-01-22T18:11:45Z</dcterms:modified>
</cp:coreProperties>
</file>