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AEAD-C91A-8446-9C87-95DB3823E771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FBCA-98F1-0E4B-825E-E775A629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2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AEAD-C91A-8446-9C87-95DB3823E771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FBCA-98F1-0E4B-825E-E775A629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2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AEAD-C91A-8446-9C87-95DB3823E771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FBCA-98F1-0E4B-825E-E775A629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AEAD-C91A-8446-9C87-95DB3823E771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FBCA-98F1-0E4B-825E-E775A629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8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AEAD-C91A-8446-9C87-95DB3823E771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FBCA-98F1-0E4B-825E-E775A629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AEAD-C91A-8446-9C87-95DB3823E771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FBCA-98F1-0E4B-825E-E775A629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4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AEAD-C91A-8446-9C87-95DB3823E771}" type="datetimeFigureOut">
              <a:rPr lang="en-US" smtClean="0"/>
              <a:t>3/26/14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FBCA-98F1-0E4B-825E-E775A629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2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AEAD-C91A-8446-9C87-95DB3823E771}" type="datetimeFigureOut">
              <a:rPr lang="en-US" smtClean="0"/>
              <a:t>3/26/14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FBCA-98F1-0E4B-825E-E775A629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AEAD-C91A-8446-9C87-95DB3823E771}" type="datetimeFigureOut">
              <a:rPr lang="en-US" smtClean="0"/>
              <a:t>3/26/14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FBCA-98F1-0E4B-825E-E775A629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9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AEAD-C91A-8446-9C87-95DB3823E771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FBCA-98F1-0E4B-825E-E775A629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8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AEAD-C91A-8446-9C87-95DB3823E771}" type="datetimeFigureOut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FBCA-98F1-0E4B-825E-E775A629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4AEAD-C91A-8446-9C87-95DB3823E771}" type="datetimeFigureOut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1FBCA-98F1-0E4B-825E-E775A629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7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words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1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</a:t>
            </a:r>
            <a:r>
              <a:rPr lang="en-US" dirty="0" err="1" smtClean="0"/>
              <a:t>mmore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Words</a:t>
            </a:r>
          </a:p>
          <a:p>
            <a:r>
              <a:rPr lang="en-US" dirty="0" smtClean="0"/>
              <a:t>More </a:t>
            </a:r>
            <a:r>
              <a:rPr lang="en-US" dirty="0" err="1" smtClean="0"/>
              <a:t>wordzzzz</a:t>
            </a:r>
            <a:endParaRPr lang="en-US" dirty="0" smtClean="0"/>
          </a:p>
          <a:p>
            <a:r>
              <a:rPr lang="en-US" dirty="0" smtClean="0"/>
              <a:t>The quick fox jumped over the lazy sheep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0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Test words</vt:lpstr>
      <vt:lpstr>Much mmore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words</dc:title>
  <dc:creator>SPK</dc:creator>
  <cp:lastModifiedBy>SPK</cp:lastModifiedBy>
  <cp:revision>2</cp:revision>
  <dcterms:created xsi:type="dcterms:W3CDTF">2014-03-20T18:30:37Z</dcterms:created>
  <dcterms:modified xsi:type="dcterms:W3CDTF">2014-03-26T21:11:45Z</dcterms:modified>
</cp:coreProperties>
</file>