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0" autoAdjust="0"/>
    <p:restoredTop sz="94660"/>
  </p:normalViewPr>
  <p:slideViewPr>
    <p:cSldViewPr snapToGrid="0">
      <p:cViewPr>
        <p:scale>
          <a:sx n="75" d="100"/>
          <a:sy n="75" d="100"/>
        </p:scale>
        <p:origin x="504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DF68E2-58F2-4D09-BE8B-E3BD06533059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12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2D6473-DF6D-4702-B328-E0DD40540A4E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33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F7E3A-B166-407D-9866-32884E7D5B37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381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8FC5F6-F338-4AE4-BB23-26385BCFC423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83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EBB0C4-6273-4C6E-B9BD-2EDC30F1CD52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6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AB4D41-86C1-4908-B66A-0B50CEB3BF29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40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26E2C-56C1-4E0D-A793-0088A7FDD37E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57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39B41-D8B5-4052-B551-9B5525EAA8B6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83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94136C-8742-45B2-AF27-D93DF72833A9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06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ABBEA6-7C60-4B02-AE87-00D78D8422AF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97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CAD897-D46E-4AD2-BD9B-49DD3E640873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82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624D31-43A5-475A-80CF-332C9F6DCF35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7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五邊形 38"/>
          <p:cNvSpPr/>
          <p:nvPr/>
        </p:nvSpPr>
        <p:spPr>
          <a:xfrm>
            <a:off x="0" y="57256"/>
            <a:ext cx="4765705" cy="648305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obe 繁黑體 Std B" pitchFamily="34" charset="-120"/>
              <a:ea typeface="Adobe 繁黑體 Std B" pitchFamily="34" charset="-120"/>
              <a:cs typeface="+mn-cs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" t="5946" r="72449" b="5946"/>
          <a:stretch/>
        </p:blipFill>
        <p:spPr>
          <a:xfrm>
            <a:off x="2265648" y="1867989"/>
            <a:ext cx="822960" cy="4258491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72354"/>
              </p:ext>
            </p:extLst>
          </p:nvPr>
        </p:nvGraphicFramePr>
        <p:xfrm>
          <a:off x="10248034" y="1739706"/>
          <a:ext cx="1003122" cy="4384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122">
                  <a:extLst>
                    <a:ext uri="{9D8B030D-6E8A-4147-A177-3AD203B41FA5}">
                      <a16:colId xmlns:a16="http://schemas.microsoft.com/office/drawing/2014/main" val="1749608017"/>
                    </a:ext>
                  </a:extLst>
                </a:gridCol>
              </a:tblGrid>
              <a:tr h="87682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900" dirty="0" smtClean="0">
                          <a:solidFill>
                            <a:schemeClr val="tx1"/>
                          </a:solidFill>
                        </a:rPr>
                        <a:t>98.35%</a:t>
                      </a:r>
                      <a:endParaRPr lang="zh-TW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87600" marR="87600" marT="43800" marB="43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415566"/>
                  </a:ext>
                </a:extLst>
              </a:tr>
              <a:tr h="87682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97.61%</a:t>
                      </a:r>
                      <a:endParaRPr lang="zh-TW" alt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600" marR="87600" marT="43800" marB="43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265216"/>
                  </a:ext>
                </a:extLst>
              </a:tr>
              <a:tr h="87682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97.43%</a:t>
                      </a:r>
                      <a:endParaRPr lang="zh-TW" alt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600" marR="87600" marT="43800" marB="43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563553"/>
                  </a:ext>
                </a:extLst>
              </a:tr>
              <a:tr h="87682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96.42%</a:t>
                      </a:r>
                      <a:endParaRPr lang="zh-TW" alt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600" marR="87600" marT="43800" marB="43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549928"/>
                  </a:ext>
                </a:extLst>
              </a:tr>
              <a:tr h="87682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en-US" altLang="zh-TW" sz="1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96.05%</a:t>
                      </a:r>
                      <a:endParaRPr lang="zh-TW" alt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600" marR="87600" marT="43800" marB="43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30658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9721995" y="1077704"/>
            <a:ext cx="2055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可見光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資料點正確率計算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1186070" y="1870646"/>
            <a:ext cx="0" cy="436033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624365" y="2390503"/>
            <a:ext cx="57476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624365" y="3174274"/>
            <a:ext cx="57476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624365" y="4023360"/>
            <a:ext cx="57476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624365" y="4885509"/>
            <a:ext cx="57476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24365" y="5747657"/>
            <a:ext cx="57476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68602" y="1990393"/>
            <a:ext cx="517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30</a:t>
            </a:r>
            <a:endParaRPr lang="zh-TW" altLang="en-US" sz="2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68602" y="2774164"/>
            <a:ext cx="517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40</a:t>
            </a:r>
            <a:endParaRPr lang="zh-TW" altLang="en-US" sz="2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68602" y="3610187"/>
            <a:ext cx="517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50</a:t>
            </a:r>
            <a:endParaRPr lang="zh-TW" altLang="en-US" sz="2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68602" y="4498461"/>
            <a:ext cx="517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60</a:t>
            </a:r>
            <a:endParaRPr lang="zh-TW" altLang="en-US" sz="2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68602" y="5347547"/>
            <a:ext cx="517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70</a:t>
            </a:r>
            <a:endParaRPr lang="zh-TW" altLang="en-US" sz="20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9541" y="1722512"/>
            <a:ext cx="95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9488" y="146745"/>
            <a:ext cx="4251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QR</a:t>
            </a:r>
            <a:r>
              <a:rPr lang="zh-TW" altLang="en-US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code</a:t>
            </a:r>
            <a:r>
              <a:rPr lang="zh-TW" altLang="en-US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正確率計算</a:t>
            </a:r>
            <a:endParaRPr lang="zh-TW" altLang="en-US" sz="3200" dirty="0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2308827" y="1755426"/>
            <a:ext cx="837882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385892" y="1400870"/>
            <a:ext cx="670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100</a:t>
            </a:r>
            <a:endParaRPr lang="zh-TW" altLang="en-US" sz="2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961244" y="1066875"/>
            <a:ext cx="17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外顯加密強度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6" t="5893" r="13416" b="10710"/>
          <a:stretch/>
        </p:blipFill>
        <p:spPr>
          <a:xfrm>
            <a:off x="4564347" y="1867989"/>
            <a:ext cx="2230054" cy="2216580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2265648" y="1867989"/>
            <a:ext cx="822960" cy="822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4573922" y="1855289"/>
            <a:ext cx="2229280" cy="2229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/>
          <p:cNvCxnSpPr/>
          <p:nvPr/>
        </p:nvCxnSpPr>
        <p:spPr>
          <a:xfrm>
            <a:off x="3088608" y="1867989"/>
            <a:ext cx="147573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3088608" y="2680789"/>
            <a:ext cx="1475739" cy="14037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向右箭號 57"/>
          <p:cNvSpPr/>
          <p:nvPr/>
        </p:nvSpPr>
        <p:spPr>
          <a:xfrm>
            <a:off x="6905977" y="2497097"/>
            <a:ext cx="901337" cy="2741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0" name="圖片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926" y="1911259"/>
            <a:ext cx="2047875" cy="2085975"/>
          </a:xfrm>
          <a:prstGeom prst="rect">
            <a:avLst/>
          </a:prstGeom>
        </p:spPr>
      </p:pic>
      <p:pic>
        <p:nvPicPr>
          <p:cNvPr id="61" name="圖片 6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94"/>
          <a:stretch/>
        </p:blipFill>
        <p:spPr>
          <a:xfrm>
            <a:off x="1351880" y="1849651"/>
            <a:ext cx="831087" cy="427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9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37</Words>
  <Application>Microsoft Office PowerPoint</Application>
  <PresentationFormat>寬螢幕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Adobe 繁黑體 Std B</vt:lpstr>
      <vt:lpstr>微軟正黑體</vt:lpstr>
      <vt:lpstr>新細明體</vt:lpstr>
      <vt:lpstr>Calibri</vt:lpstr>
      <vt:lpstr>Calibri Light</vt:lpstr>
      <vt:lpstr>回顧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hml</dc:creator>
  <cp:lastModifiedBy>hml</cp:lastModifiedBy>
  <cp:revision>7</cp:revision>
  <dcterms:created xsi:type="dcterms:W3CDTF">2018-01-02T06:33:12Z</dcterms:created>
  <dcterms:modified xsi:type="dcterms:W3CDTF">2018-01-02T07:58:28Z</dcterms:modified>
</cp:coreProperties>
</file>