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8" autoAdjust="0"/>
    <p:restoredTop sz="94719"/>
  </p:normalViewPr>
  <p:slideViewPr>
    <p:cSldViewPr snapToGrid="0">
      <p:cViewPr varScale="1">
        <p:scale>
          <a:sx n="120" d="100"/>
          <a:sy n="120" d="100"/>
        </p:scale>
        <p:origin x="18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14020" y="1754547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404393" y="2010810"/>
            <a:ext cx="860943" cy="2362185"/>
            <a:chOff x="5853253" y="1746270"/>
            <a:chExt cx="860943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4" y="1753437"/>
              <a:ext cx="625662" cy="2292347"/>
              <a:chOff x="5427641" y="1844409"/>
              <a:chExt cx="626388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53, 13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6"/>
                <a:ext cx="626386" cy="22676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174, 24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null</a:t>
                </a: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34076"/>
                <a:ext cx="626386" cy="20276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109, 49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9412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  <a:buFontTx/>
              <a:buAutoNum type="arabicPlain" startAt="53"/>
            </a:pPr>
            <a:r>
              <a:rPr lang="en-US" sz="1600" dirty="0"/>
              <a:t>        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6976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3898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A2998-EB14-9F68-B9F8-AC8A698BF0FC}"/>
              </a:ext>
            </a:extLst>
          </p:cNvPr>
          <p:cNvSpPr txBox="1"/>
          <p:nvPr/>
        </p:nvSpPr>
        <p:spPr>
          <a:xfrm>
            <a:off x="4800600" y="2805113"/>
            <a:ext cx="11429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endParaRPr lang="en-US" dirty="0"/>
          </a:p>
          <a:p>
            <a:r>
              <a:rPr lang="en-US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45BC1-91C3-65C3-11D5-929CA229C5C9}"/>
              </a:ext>
            </a:extLst>
          </p:cNvPr>
          <p:cNvSpPr txBox="1"/>
          <p:nvPr/>
        </p:nvSpPr>
        <p:spPr>
          <a:xfrm>
            <a:off x="3200400" y="3257134"/>
            <a:ext cx="1295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1</a:t>
            </a:r>
          </a:p>
          <a:p>
            <a:r>
              <a:rPr lang="en-US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E15FD-297D-8083-011C-E5BC4D222C7D}"/>
              </a:ext>
            </a:extLst>
          </p:cNvPr>
          <p:cNvSpPr txBox="1"/>
          <p:nvPr/>
        </p:nvSpPr>
        <p:spPr>
          <a:xfrm>
            <a:off x="3335867" y="4734405"/>
            <a:ext cx="1159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624B-1CD5-9DE2-920D-BDBE3F9A088B}"/>
              </a:ext>
            </a:extLst>
          </p:cNvPr>
          <p:cNvSpPr txBox="1"/>
          <p:nvPr/>
        </p:nvSpPr>
        <p:spPr>
          <a:xfrm>
            <a:off x="3335867" y="2805113"/>
            <a:ext cx="1094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00ECE-3174-F44E-DFF2-72F4A73EF060}"/>
              </a:ext>
            </a:extLst>
          </p:cNvPr>
          <p:cNvSpPr txBox="1"/>
          <p:nvPr/>
        </p:nvSpPr>
        <p:spPr>
          <a:xfrm>
            <a:off x="3335867" y="4223366"/>
            <a:ext cx="1019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259</Words>
  <Application>Microsoft Macintosh PowerPoint</Application>
  <PresentationFormat>On-screen Show (4:3)</PresentationFormat>
  <Paragraphs>100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Calderon, Kevin</cp:lastModifiedBy>
  <cp:revision>59</cp:revision>
  <cp:lastPrinted>2015-10-07T21:36:22Z</cp:lastPrinted>
  <dcterms:created xsi:type="dcterms:W3CDTF">2003-12-08T11:02:30Z</dcterms:created>
  <dcterms:modified xsi:type="dcterms:W3CDTF">2024-03-13T18:23:14Z</dcterms:modified>
</cp:coreProperties>
</file>