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0" r:id="rId5"/>
    <p:sldId id="263" r:id="rId6"/>
    <p:sldId id="267" r:id="rId7"/>
    <p:sldId id="264" r:id="rId8"/>
    <p:sldId id="26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8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Bellevue University, DSC 530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7595-E695-403F-8E06-7AC400C7F44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Paulovici Final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4E24-B970-488D-9DC6-784C1818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239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Bellevue University, DSC 530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22045-3427-4E87-A48A-7F7F7A49313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Paulovici Final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AC24-C2E0-45B4-BC94-8C1A684D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84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AC24-C2E0-45B4-BC94-8C1A684DEF0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Paulovici Final Project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Bellevue University, DSC 530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8D9E-F169-42F6-ABD4-2AB0973BBD9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1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D613-2DE1-4A45-93BB-84FAC34CBA63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2A33-A254-4B21-A94C-0186389CF357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9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41F9-6556-4D16-A0DE-28B3A15160F7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A3CE-6C2B-46D5-AAAA-873A351C7631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FD66-E851-4470-86BC-C1208D2CFCB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2037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FD66-E851-4470-86BC-C1208D2CFCB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57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1D42-BBBC-4FA0-949E-F86AEE0E2437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82E0-5258-4186-A309-8B9D52E30D1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44E-59EB-4CEF-9358-EFD40124C564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2D14-387D-4A85-B61E-FBB4F8B49215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1DD-7457-4CF1-A0D3-59A19EB66DB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A6E8-6C86-47FB-8DCB-C7B5FAE2D801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EE18-376E-47A5-8AE8-C9A7105A2350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7D1D-D4EB-4731-83B6-49CA765A8502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FD2C-E0DE-4864-A6EE-14BC2213D56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CFC1-13E8-4A68-9758-4F069A323980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19FD66-E851-4470-86BC-C1208D2CFCBB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2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pau/Bellevue_University_DSC_530/tree/master/Final_Project" TargetMode="External"/><Relationship Id="rId2" Type="http://schemas.openxmlformats.org/officeDocument/2006/relationships/hyperlink" Target="https://www.kaggle.com/rounakbanik/pokem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evinpau/Bellevue_University_DSC_530/tree/master/Final_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Pokémon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Bellevue University </a:t>
            </a:r>
          </a:p>
          <a:p>
            <a:r>
              <a:rPr lang="en-US" b="1" dirty="0" smtClean="0"/>
              <a:t>DSC 530</a:t>
            </a:r>
          </a:p>
          <a:p>
            <a:r>
              <a:rPr lang="en-US" b="1" dirty="0" smtClean="0"/>
              <a:t>Final Project</a:t>
            </a:r>
          </a:p>
          <a:p>
            <a:r>
              <a:rPr lang="en-US" b="1" dirty="0" smtClean="0"/>
              <a:t>By Kevin Paulovici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544319"/>
            <a:ext cx="11016341" cy="4233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Statistical Questions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Dataset – pokemon.csv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https://www.kaggle.com/rounakbanik/pokemon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GitHub: </a:t>
            </a:r>
            <a:r>
              <a:rPr lang="en-US" sz="1600" dirty="0">
                <a:hlinkClick r:id="rId3"/>
              </a:rPr>
              <a:t>https://github.com/kevinpau/Bellevue_University_DSC_530/tree/master/Final_Project</a:t>
            </a:r>
            <a:r>
              <a:rPr lang="en-US" sz="1600" dirty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DSC530_Paulovici_Final_Project.ipynb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3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687286"/>
            <a:ext cx="11016341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project performs data analysis on a dataset of Pokémon (pokemon.csv)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goal of this project was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dirty="0" smtClean="0"/>
              <a:t>nswer the proposed questions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Proof the results through analysis or simulated battle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Summarize results, including any bad assumptions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Determine what can be improved for future analysis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See </a:t>
            </a:r>
            <a:r>
              <a:rPr lang="en-US" dirty="0" smtClean="0"/>
              <a:t>DSC530_Paulovici_Final_Project.ipynb at the </a:t>
            </a:r>
            <a:r>
              <a:rPr lang="en-US" dirty="0" smtClean="0">
                <a:hlinkClick r:id="rId2"/>
              </a:rPr>
              <a:t>GitHub link </a:t>
            </a:r>
            <a:r>
              <a:rPr lang="en-US" dirty="0" smtClean="0"/>
              <a:t>for full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9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544320"/>
            <a:ext cx="11016341" cy="32595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Is the strongest lineup the perfect lineup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The lineup would be against the elite four trainer’s Pokémon from generation 1.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strongest lineup was determined to be the 6 strongest Pokémon based on a variable called base_total which is a summation of other variables (e.g., attack, hp, defense, etc.).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While this lineup was strong against the elite four, this could also be a coincidence. The battle simulation did not take into all variables of base_total. Additionally, there could be other combinations that could defeat my lineup based on other variables not taken into account. For example, the strength/weakness of types was not accounted for.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56" y="4693214"/>
            <a:ext cx="7100266" cy="1978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6789" y="5474303"/>
            <a:ext cx="131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lineup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0800000">
            <a:off x="2966984" y="4744277"/>
            <a:ext cx="703867" cy="1869139"/>
          </a:xfrm>
          <a:prstGeom prst="righ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274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544320"/>
            <a:ext cx="11016341" cy="24180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</a:t>
            </a:r>
            <a:r>
              <a:rPr lang="en-US" dirty="0"/>
              <a:t> one type of Pokémon clearly stronger than others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Through EDA, it was determined that no one particular Pokémon stood out as over powered. This ensures that a fair battle system was accounted for in the various types of Pokémon.</a:t>
            </a:r>
            <a:br>
              <a:rPr lang="en-US" sz="1800" dirty="0" smtClean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04" y="3133725"/>
            <a:ext cx="4857750" cy="31146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35896" y="3133724"/>
            <a:ext cx="980661" cy="26244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7528" y="3458196"/>
            <a:ext cx="4079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Reasonably even spread of overall strength (base_total) for different types of Pokémon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6557" y="3880415"/>
            <a:ext cx="1179443" cy="298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9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544320"/>
            <a:ext cx="11016341" cy="23982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</a:t>
            </a:r>
            <a:r>
              <a:rPr lang="en-US" dirty="0"/>
              <a:t> stat is most important when considering overall strength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singular variable appeared more important when considering overall strength (base_total).  However, the variables that were accounted for in the battle simulation would be more relevant in determining results.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63" y="3671821"/>
            <a:ext cx="3444116" cy="2241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35" y="3671821"/>
            <a:ext cx="3387822" cy="22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687286"/>
            <a:ext cx="11016341" cy="2367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Where</a:t>
            </a:r>
            <a:r>
              <a:rPr lang="en-US" dirty="0"/>
              <a:t> do the elite four Pokémon stand against other Pokémon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 you’d expect, the elite four Pokémon tended to be at the high end of strength (base_total). When considering the mean to max values of various parameters (e.g., hp, attack, defense, etc.) they were in the </a:t>
            </a:r>
            <a:r>
              <a:rPr lang="en-US" sz="1800" dirty="0"/>
              <a:t> ~80-95 percentile </a:t>
            </a:r>
            <a:r>
              <a:rPr lang="en-US" sz="1800" dirty="0" smtClean="0"/>
              <a:t>range.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3" y="5153562"/>
            <a:ext cx="3176056" cy="131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43" y="3652559"/>
            <a:ext cx="3176056" cy="1322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902" y="3652559"/>
            <a:ext cx="4515755" cy="28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687286"/>
            <a:ext cx="11016341" cy="4064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Can</a:t>
            </a:r>
            <a:r>
              <a:rPr lang="en-US" dirty="0"/>
              <a:t> you simulate a mock battle to determine outcome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PokeBattle.py was created to simulate a battle. However, this was simplistic and doesn’t give true realistic sense of how the Pokémon would fair when considering additional variables.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 limitations are there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Limitations were found based on the battle implementation and how they relate to analysis performed. Additional consideration should of went into how the analysis and battle would impact each other.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2" y="5256972"/>
            <a:ext cx="3190875" cy="742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4522" y="4874280"/>
            <a:ext cx="6424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 fight between two Pokémon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Mewtwo has a higher overall strength than Gyarados and should have won based on my hypothesis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Mewtwo has a slightly higher hp </a:t>
            </a:r>
          </a:p>
          <a:p>
            <a:r>
              <a:rPr lang="en-US" sz="1400" dirty="0" smtClean="0"/>
              <a:t>Gyarados has a stronger attack and defense compared to Mewtwo’s defense, based on the battle mechanics, this was enough of a difference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08784" y="5256972"/>
            <a:ext cx="634210" cy="24268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9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252"/>
            <a:ext cx="121920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30" y="1687286"/>
            <a:ext cx="11016341" cy="4468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single overall strength variable doesn’t necessarily reflect a Pokémon's capability to win.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Overall strength should have aligned better with the battle mechanics, otherwise it is not a true representation.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Additional variables can further impact the outcome of a fight that were not accounted for (e.g., weakness against certain types).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Measure of a Pokémon's strength should be adjusted, which could lead to a different outcome of the perfect lineup.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When taking addition variables into account, a lineup can be found to defeat them, so the “perfect” lineup is relative not absolute.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46" y="0"/>
            <a:ext cx="1062854" cy="105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48" y="6514026"/>
            <a:ext cx="273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Bellevue University – DSC 530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907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195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3</vt:lpstr>
      <vt:lpstr>Slice</vt:lpstr>
      <vt:lpstr>Pokémon Data Science</vt:lpstr>
      <vt:lpstr>Overview</vt:lpstr>
      <vt:lpstr>Introduction</vt:lpstr>
      <vt:lpstr>Statistical questions</vt:lpstr>
      <vt:lpstr>Statistical questions</vt:lpstr>
      <vt:lpstr>Statistical questions</vt:lpstr>
      <vt:lpstr>Statistical questions</vt:lpstr>
      <vt:lpstr>Statistical questions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</dc:creator>
  <cp:lastModifiedBy>Kevin P</cp:lastModifiedBy>
  <cp:revision>12</cp:revision>
  <dcterms:created xsi:type="dcterms:W3CDTF">2019-11-16T22:26:16Z</dcterms:created>
  <dcterms:modified xsi:type="dcterms:W3CDTF">2019-11-17T00:14:00Z</dcterms:modified>
</cp:coreProperties>
</file>