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Average"/>
      <p:regular r:id="rId11"/>
    </p:embeddedFont>
    <p:embeddedFont>
      <p:font typeface="Helvetica Neue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e9yK8t1ED+fUjkcICmYWp6HD7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font" Target="fonts/Average-regular.fntdata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793183c868_0_771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5" name="Google Shape;15;g793183c868_0_77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793183c868_0_771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793183c868_0_771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g793183c868_0_771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g793183c868_0_771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793183c868_0_77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93183c868_0_811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g793183c868_0_811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g793183c868_0_81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93183c868_0_81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93183c868_0_817"/>
          <p:cNvSpPr txBox="1"/>
          <p:nvPr>
            <p:ph type="title"/>
          </p:nvPr>
        </p:nvSpPr>
        <p:spPr>
          <a:xfrm>
            <a:off x="1341120" y="467360"/>
            <a:ext cx="95097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1" name="Google Shape;61;g793183c868_0_817"/>
          <p:cNvSpPr txBox="1"/>
          <p:nvPr>
            <p:ph idx="1" type="body"/>
          </p:nvPr>
        </p:nvSpPr>
        <p:spPr>
          <a:xfrm>
            <a:off x="1341120" y="1901952"/>
            <a:ext cx="9509700" cy="4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4pPr>
            <a:lvl5pPr indent="-29972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Char char="○"/>
              <a:defRPr/>
            </a:lvl5pPr>
            <a:lvl6pPr indent="-29972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Char char="■"/>
              <a:defRPr/>
            </a:lvl6pPr>
            <a:lvl7pPr indent="-29972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Char char="●"/>
              <a:defRPr/>
            </a:lvl7pPr>
            <a:lvl8pPr indent="-29972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Char char="○"/>
              <a:defRPr/>
            </a:lvl8pPr>
            <a:lvl9pPr indent="-29972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SzPts val="1120"/>
              <a:buChar char="■"/>
              <a:defRPr/>
            </a:lvl9pPr>
          </a:lstStyle>
          <a:p/>
        </p:txBody>
      </p:sp>
      <p:sp>
        <p:nvSpPr>
          <p:cNvPr id="62" name="Google Shape;62;g793183c868_0_817"/>
          <p:cNvSpPr txBox="1"/>
          <p:nvPr>
            <p:ph idx="11" type="ftr"/>
          </p:nvPr>
        </p:nvSpPr>
        <p:spPr>
          <a:xfrm>
            <a:off x="1341120" y="6598763"/>
            <a:ext cx="7159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793183c868_0_817"/>
          <p:cNvSpPr txBox="1"/>
          <p:nvPr>
            <p:ph idx="10" type="dt"/>
          </p:nvPr>
        </p:nvSpPr>
        <p:spPr>
          <a:xfrm>
            <a:off x="8875776" y="6598763"/>
            <a:ext cx="96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793183c868_0_817"/>
          <p:cNvSpPr txBox="1"/>
          <p:nvPr>
            <p:ph idx="12" type="sldNum"/>
          </p:nvPr>
        </p:nvSpPr>
        <p:spPr>
          <a:xfrm>
            <a:off x="10210800" y="6598763"/>
            <a:ext cx="640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3183c868_0_823"/>
          <p:cNvSpPr txBox="1"/>
          <p:nvPr>
            <p:ph type="title"/>
          </p:nvPr>
        </p:nvSpPr>
        <p:spPr>
          <a:xfrm>
            <a:off x="1341120" y="467360"/>
            <a:ext cx="95097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7" name="Google Shape;67;g793183c868_0_823"/>
          <p:cNvSpPr txBox="1"/>
          <p:nvPr>
            <p:ph idx="1" type="body"/>
          </p:nvPr>
        </p:nvSpPr>
        <p:spPr>
          <a:xfrm>
            <a:off x="1341120" y="1901952"/>
            <a:ext cx="45720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●"/>
              <a:defRPr/>
            </a:lvl1pPr>
            <a:lvl2pPr indent="-32004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440"/>
              <a:buChar char="○"/>
              <a:defRPr/>
            </a:lvl2pPr>
            <a:lvl3pPr indent="-30988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280"/>
              <a:buChar char="■"/>
              <a:defRPr/>
            </a:lvl3pPr>
            <a:lvl4pPr indent="-299719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Char char="●"/>
              <a:defRPr/>
            </a:lvl4pPr>
            <a:lvl5pPr indent="-29972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Char char="○"/>
              <a:defRPr/>
            </a:lvl5pPr>
            <a:lvl6pPr indent="-29972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Char char="■"/>
              <a:defRPr/>
            </a:lvl6pPr>
            <a:lvl7pPr indent="-320039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68" name="Google Shape;68;g793183c868_0_823"/>
          <p:cNvSpPr txBox="1"/>
          <p:nvPr>
            <p:ph idx="2" type="body"/>
          </p:nvPr>
        </p:nvSpPr>
        <p:spPr>
          <a:xfrm>
            <a:off x="6278880" y="1901952"/>
            <a:ext cx="45720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●"/>
              <a:defRPr sz="2000"/>
            </a:lvl1pPr>
            <a:lvl2pPr indent="-32004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440"/>
              <a:buChar char="○"/>
              <a:defRPr sz="1800"/>
            </a:lvl2pPr>
            <a:lvl3pPr indent="-30988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280"/>
              <a:buChar char="■"/>
              <a:defRPr sz="1600"/>
            </a:lvl3pPr>
            <a:lvl4pPr indent="-299719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Char char="●"/>
              <a:defRPr sz="1400"/>
            </a:lvl4pPr>
            <a:lvl5pPr indent="-29972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Char char="○"/>
              <a:defRPr sz="1400"/>
            </a:lvl5pPr>
            <a:lvl6pPr indent="-29972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Char char="■"/>
              <a:defRPr sz="1400"/>
            </a:lvl6pPr>
            <a:lvl7pPr indent="-29972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Char char="●"/>
              <a:defRPr sz="1400"/>
            </a:lvl7pPr>
            <a:lvl8pPr indent="-29972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Char char="○"/>
              <a:defRPr sz="1400"/>
            </a:lvl8pPr>
            <a:lvl9pPr indent="-29972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SzPts val="1120"/>
              <a:buChar char="■"/>
              <a:defRPr sz="1400"/>
            </a:lvl9pPr>
          </a:lstStyle>
          <a:p/>
        </p:txBody>
      </p:sp>
      <p:sp>
        <p:nvSpPr>
          <p:cNvPr id="69" name="Google Shape;69;g793183c868_0_823"/>
          <p:cNvSpPr txBox="1"/>
          <p:nvPr>
            <p:ph idx="11" type="ftr"/>
          </p:nvPr>
        </p:nvSpPr>
        <p:spPr>
          <a:xfrm>
            <a:off x="1341120" y="6598763"/>
            <a:ext cx="7159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793183c868_0_823"/>
          <p:cNvSpPr txBox="1"/>
          <p:nvPr>
            <p:ph idx="10" type="dt"/>
          </p:nvPr>
        </p:nvSpPr>
        <p:spPr>
          <a:xfrm>
            <a:off x="8875776" y="6598763"/>
            <a:ext cx="96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793183c868_0_823"/>
          <p:cNvSpPr txBox="1"/>
          <p:nvPr>
            <p:ph idx="12" type="sldNum"/>
          </p:nvPr>
        </p:nvSpPr>
        <p:spPr>
          <a:xfrm>
            <a:off x="10210800" y="6598763"/>
            <a:ext cx="640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93183c868_0_830"/>
          <p:cNvSpPr txBox="1"/>
          <p:nvPr>
            <p:ph type="title"/>
          </p:nvPr>
        </p:nvSpPr>
        <p:spPr>
          <a:xfrm>
            <a:off x="1295400" y="2130552"/>
            <a:ext cx="96012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4" name="Google Shape;74;g793183c868_0_830"/>
          <p:cNvSpPr txBox="1"/>
          <p:nvPr>
            <p:ph idx="1" type="body"/>
          </p:nvPr>
        </p:nvSpPr>
        <p:spPr>
          <a:xfrm>
            <a:off x="1295400" y="4572000"/>
            <a:ext cx="96012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191919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g793183c868_0_830"/>
          <p:cNvSpPr txBox="1"/>
          <p:nvPr>
            <p:ph idx="11" type="ftr"/>
          </p:nvPr>
        </p:nvSpPr>
        <p:spPr>
          <a:xfrm>
            <a:off x="1341120" y="6598763"/>
            <a:ext cx="7159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793183c868_0_830"/>
          <p:cNvSpPr txBox="1"/>
          <p:nvPr>
            <p:ph idx="10" type="dt"/>
          </p:nvPr>
        </p:nvSpPr>
        <p:spPr>
          <a:xfrm>
            <a:off x="8875776" y="6598763"/>
            <a:ext cx="96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793183c868_0_830"/>
          <p:cNvSpPr txBox="1"/>
          <p:nvPr>
            <p:ph idx="12" type="sldNum"/>
          </p:nvPr>
        </p:nvSpPr>
        <p:spPr>
          <a:xfrm>
            <a:off x="10210800" y="6598763"/>
            <a:ext cx="640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93183c868_0_779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g793183c868_0_77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93183c868_0_78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793183c868_0_78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" name="Google Shape;27;g793183c868_0_78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793183c868_0_78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g793183c868_0_78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793183c868_0_78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793183c868_0_78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93183c868_0_79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5" name="Google Shape;35;g793183c868_0_79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93183c868_0_79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8" name="Google Shape;38;g793183c868_0_79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g793183c868_0_79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793183c868_0_798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793183c868_0_79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793183c868_0_80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g793183c868_0_80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793183c868_0_801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7" name="Google Shape;47;g793183c868_0_801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g793183c868_0_80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g793183c868_0_80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3183c868_0_808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g793183c868_0_80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93183c868_0_76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g793183c868_0_76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g793183c868_0_76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type="ctrTitle"/>
          </p:nvPr>
        </p:nvSpPr>
        <p:spPr>
          <a:xfrm>
            <a:off x="959005" y="2079812"/>
            <a:ext cx="10147610" cy="172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lang="en-US">
                <a:solidFill>
                  <a:srgbClr val="000000"/>
                </a:solidFill>
              </a:rPr>
              <a:t>WT II Project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Kops &amp; Kalla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Hithendra L </a:t>
            </a: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01FB16ECS137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Kaushik Ravi</a:t>
            </a: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01FB16ECS160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Kevin Paul</a:t>
            </a: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01FB16ECS166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9" name="Google Shape;89;p2"/>
          <p:cNvSpPr txBox="1"/>
          <p:nvPr>
            <p:ph idx="1" type="body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The project is real time multiplayer game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It is the digital version of the police and robber, everyone used to play when they were kids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The aim for the kalla, is to hide in a country, and evade the kop by hiding for long enough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The aim for the kop is to catch the kalla, by entering the same country, before time runs out</a:t>
            </a:r>
            <a:endParaRPr/>
          </a:p>
          <a:p>
            <a:pPr indent="-21844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 kop is aided by audio cues</a:t>
            </a:r>
            <a:endParaRPr/>
          </a:p>
          <a:p>
            <a:pPr indent="-1270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27000" lvl="0" marL="274320" rtl="0" algn="l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Gothic"/>
              <a:buNone/>
            </a:pPr>
            <a:r>
              <a:rPr lang="en-US"/>
              <a:t>Technologies 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1341120" y="1901952"/>
            <a:ext cx="4572000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80"/>
              <a:buChar char="●"/>
            </a:pPr>
            <a:r>
              <a:rPr lang="en-US" sz="1850"/>
              <a:t>Front End</a:t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-254634" lvl="1" marL="5943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en-US" sz="1850"/>
              <a:t>HTML</a:t>
            </a:r>
            <a:endParaRPr sz="1850"/>
          </a:p>
          <a:p>
            <a:pPr indent="-254634" lvl="1" marL="5943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en-US" sz="1850"/>
              <a:t>JS</a:t>
            </a:r>
            <a:endParaRPr sz="1850"/>
          </a:p>
          <a:p>
            <a:pPr indent="-254634" lvl="1" marL="5943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en-US" sz="1850"/>
              <a:t>CSS</a:t>
            </a:r>
            <a:endParaRPr sz="1850"/>
          </a:p>
          <a:p>
            <a:pPr indent="-254634" lvl="1" marL="5943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en-US" sz="1850"/>
              <a:t>JQuery</a:t>
            </a:r>
            <a:endParaRPr sz="1850"/>
          </a:p>
          <a:p>
            <a:pPr indent="-228600" lvl="0" marL="27432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1480"/>
              <a:buChar char="●"/>
            </a:pPr>
            <a:r>
              <a:rPr lang="en-US" sz="1850"/>
              <a:t>Back End</a:t>
            </a:r>
            <a:endParaRPr sz="1850"/>
          </a:p>
          <a:p>
            <a:pPr indent="-254634" lvl="1" marL="59436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1850"/>
              <a:buChar char="○"/>
            </a:pPr>
            <a:r>
              <a:rPr lang="en-US" sz="1850"/>
              <a:t>Node JS</a:t>
            </a:r>
            <a:endParaRPr sz="1850"/>
          </a:p>
          <a:p>
            <a:pPr indent="-252095" lvl="0" marL="27432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1850"/>
              <a:buChar char="●"/>
            </a:pPr>
            <a:r>
              <a:rPr lang="en-US" sz="1850"/>
              <a:t>Communication</a:t>
            </a:r>
            <a:endParaRPr sz="1850"/>
          </a:p>
          <a:p>
            <a:pPr indent="-254634" lvl="1" marL="59436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1850"/>
              <a:buChar char="○"/>
            </a:pPr>
            <a:r>
              <a:rPr lang="en-US" sz="1850"/>
              <a:t>Socket Programming</a:t>
            </a:r>
            <a:endParaRPr/>
          </a:p>
          <a:p>
            <a:pPr indent="-134620" lvl="0" marL="27432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850"/>
          </a:p>
          <a:p>
            <a:pPr indent="-134620" lvl="0" marL="274320" rtl="0" algn="l">
              <a:lnSpc>
                <a:spcPct val="80000"/>
              </a:lnSpc>
              <a:spcBef>
                <a:spcPts val="1800"/>
              </a:spcBef>
              <a:spcAft>
                <a:spcPts val="2100"/>
              </a:spcAft>
              <a:buSzPts val="1480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Gothic"/>
              <a:buNone/>
            </a:pPr>
            <a:r>
              <a:rPr lang="en-US"/>
              <a:t>Overview of Features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1341129" y="1901950"/>
            <a:ext cx="83580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Web Sockets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5943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Used socket.io</a:t>
            </a:r>
            <a:endParaRPr/>
          </a:p>
          <a:p>
            <a:pPr indent="-228600" lvl="1" marL="5943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We use a full duplex connection to exchange information, as the webpage is dynamic to each of the users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GUI</a:t>
            </a:r>
            <a:endParaRPr/>
          </a:p>
          <a:p>
            <a:pPr indent="-228600" lvl="1" marL="59436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The front-end uses HTML, CSS, JQuery and JavaScript</a:t>
            </a:r>
            <a:endParaRPr/>
          </a:p>
          <a:p>
            <a:pPr indent="-228600" lvl="1" marL="59436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JQM Maps was used to render the map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NodeJS</a:t>
            </a:r>
            <a:endParaRPr/>
          </a:p>
          <a:p>
            <a:pPr indent="-228600" lvl="1" marL="59436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SzPts val="1440"/>
              <a:buChar char="○"/>
            </a:pPr>
            <a:r>
              <a:rPr lang="en-US"/>
              <a:t>To implement APIs for interaction between front end and server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427220" y="3081785"/>
            <a:ext cx="95097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Gothic"/>
              <a:buNone/>
            </a:pPr>
            <a:r>
              <a:rPr lang="en-US"/>
              <a:t>Project Demo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1295400" y="2130552"/>
            <a:ext cx="9601200" cy="2359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2019-11-22T22:42:16Z</dcterms:created>
  <dc:creator>Lakshana Kolur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7.40692E7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