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A2025-3794-4593-82C0-214D9A5B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4A2E4E-E730-424F-A11D-B171323CC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4A6BB8-FA43-45BC-8AD6-8BDF3464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D9399-C2E3-4E75-9A52-BBE9BD0E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44744-63AB-431F-9AE2-1C57EAF7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70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6B6B8-4F45-43A5-A5DA-8823E615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CCF667-CACD-4648-AD30-192FCBDCC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882B0-2F77-4BB7-9EA8-BE0A6DDA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8D4EB-214F-424A-A658-B47A2EDA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EB3CF0-3DFE-4F04-9939-D7935B2B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26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180A41-24A9-40FC-9F85-05C32CCE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0ABBB2-8059-412F-AE99-66533251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7C7B03-11BB-428D-9C3C-1721123E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E3673-7E98-48B9-B6B6-022A657D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56C1C5-0EC2-4E88-87DE-A9490B7A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64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1B146-A586-499D-A685-ADAEA7C9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858F9-9CA8-499F-A661-30365927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20A6DD-EF9A-4D5B-94FE-7236EC6E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61022-3632-4D21-A510-010F5A4A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BDEE7-1AEB-4AB5-A082-5B705CB9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77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AE415-D2FD-47BE-BFE9-67D987BB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7F0535-9145-40AA-B6EF-12287DAA1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DCB90-6690-40D4-83F8-7092E78F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156F5-987A-410E-B6DC-8965BD52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CD3CBC-AABF-4A26-B98B-FEC06055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98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ECAD8-23CF-4B36-BFB8-A8C0A4C7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133EA-9A7E-4BC2-8DAC-91241770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02FD5F-DFFD-4066-A162-9EDC7927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4C2C4D-3DC9-44B3-BB46-65660003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049B54-006B-4A57-9A66-A7A6853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065EEA-FF38-42CE-89A2-C2496811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9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47CFD-49EF-4743-89C5-5B48C7E3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6EE1C-DDBD-48C0-B5DF-18866501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84AF1-F35D-4934-82E3-4F689819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9DD3B2-902C-4FA2-8A3B-8D282709E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297935-AE02-4C6E-BBF2-18AAB865F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0E01FD-E2A4-4186-8B74-AD5ACC9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ACE133-C957-47CC-BA19-660B5ED3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EBBDB7-3F64-42FB-97FE-5C77A96F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10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ACBC-3FF5-4247-B430-9FD7B723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C97DE9-66DB-4427-9637-D20A3186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969B75-2DCA-48C6-9F6B-31EEB0ED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781CEA-C815-450C-93DD-C507A6D1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37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BEA838-0BF8-4858-9144-AC92BFF8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706800-789E-429D-8E96-0CCF2F6B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20C92C-FA83-4F54-8A0C-EB900CFA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6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4BC6F-5C52-49CC-8BB3-EEFFE31B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2266F-291B-4ACE-9202-79168553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9EFF5C-FB01-4B0E-B82B-664B991F5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CE81F8-3171-41D3-9D9D-32277374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381D9E-68A2-46E6-9BF3-5F67468F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6FDC3-F259-423E-BC7B-822294F4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187DA-8333-42C1-A44A-72A3769F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78607D-0EEE-4825-A3A5-05721AD7A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620ED5-6CBF-4C60-8ABC-855DBAFA8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D80508-6456-43E8-BBAD-A8D20002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0CE05C-5E8C-4B52-BD12-82A08547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D3ADF5-83AC-4936-BD02-ECF8FF09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B561A6-2F45-4CE3-A3CB-689468BB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ECBCCF-8D89-4B71-BF06-B2317B0A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FD80CD-2CB8-4802-90BB-BD891F2A1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24C0-3EF4-4B3D-9491-248248384FA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AF170-4A71-41A1-A9FD-A5D6A4556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B0FA06-282D-4A48-8AAB-73D153CE6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F032-1A3E-46A5-842D-C059177D4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3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: Cantos Diagonais Arredondados 55">
            <a:extLst>
              <a:ext uri="{FF2B5EF4-FFF2-40B4-BE49-F238E27FC236}">
                <a16:creationId xmlns:a16="http://schemas.microsoft.com/office/drawing/2014/main" id="{E965F628-F4CE-4CD1-B4AD-C451239DB291}"/>
              </a:ext>
            </a:extLst>
          </p:cNvPr>
          <p:cNvSpPr/>
          <p:nvPr/>
        </p:nvSpPr>
        <p:spPr>
          <a:xfrm>
            <a:off x="4741770" y="304307"/>
            <a:ext cx="1402850" cy="1162136"/>
          </a:xfrm>
          <a:prstGeom prst="round2DiagRect">
            <a:avLst>
              <a:gd name="adj1" fmla="val 16667"/>
              <a:gd name="adj2" fmla="val 1177"/>
            </a:avLst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Diagonais Arredondados 54">
            <a:extLst>
              <a:ext uri="{FF2B5EF4-FFF2-40B4-BE49-F238E27FC236}">
                <a16:creationId xmlns:a16="http://schemas.microsoft.com/office/drawing/2014/main" id="{8759D4FD-09E4-4471-B4A6-2D9461E9443B}"/>
              </a:ext>
            </a:extLst>
          </p:cNvPr>
          <p:cNvSpPr/>
          <p:nvPr/>
        </p:nvSpPr>
        <p:spPr>
          <a:xfrm>
            <a:off x="211090" y="388926"/>
            <a:ext cx="3307845" cy="2491143"/>
          </a:xfrm>
          <a:prstGeom prst="round2DiagRect">
            <a:avLst>
              <a:gd name="adj1" fmla="val 16667"/>
              <a:gd name="adj2" fmla="val 1177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Diagonais Arredondados 50">
            <a:extLst>
              <a:ext uri="{FF2B5EF4-FFF2-40B4-BE49-F238E27FC236}">
                <a16:creationId xmlns:a16="http://schemas.microsoft.com/office/drawing/2014/main" id="{362E44FD-AF6B-43CB-BAD3-484F2D700F74}"/>
              </a:ext>
            </a:extLst>
          </p:cNvPr>
          <p:cNvSpPr/>
          <p:nvPr/>
        </p:nvSpPr>
        <p:spPr>
          <a:xfrm>
            <a:off x="7625290" y="442388"/>
            <a:ext cx="4102288" cy="5675080"/>
          </a:xfrm>
          <a:prstGeom prst="round2DiagRect">
            <a:avLst>
              <a:gd name="adj1" fmla="val 16667"/>
              <a:gd name="adj2" fmla="val 1177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: Cantos Diagonais Arredondados 49">
            <a:extLst>
              <a:ext uri="{FF2B5EF4-FFF2-40B4-BE49-F238E27FC236}">
                <a16:creationId xmlns:a16="http://schemas.microsoft.com/office/drawing/2014/main" id="{263F0355-1A3D-47F0-954A-CD293BFDE706}"/>
              </a:ext>
            </a:extLst>
          </p:cNvPr>
          <p:cNvSpPr/>
          <p:nvPr/>
        </p:nvSpPr>
        <p:spPr>
          <a:xfrm>
            <a:off x="424444" y="3907002"/>
            <a:ext cx="4843016" cy="2491143"/>
          </a:xfrm>
          <a:prstGeom prst="round2DiagRect">
            <a:avLst>
              <a:gd name="adj1" fmla="val 16667"/>
              <a:gd name="adj2" fmla="val 1177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ED66CD-9E76-4C7B-9EC2-4E3954550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49" y="5065096"/>
            <a:ext cx="863955" cy="8639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5AEF57-3E52-438C-8FB0-278978FB0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" y="5833411"/>
            <a:ext cx="999784" cy="9997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FB5683-EF5B-4BE0-9BB9-9AA6CAD58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68" y="3886681"/>
            <a:ext cx="1319715" cy="733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422681-CFE9-42B4-A469-962D12D5C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2" y="549647"/>
            <a:ext cx="1065042" cy="106504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EFAD89-3BAE-4164-A504-781947695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6" y="1735813"/>
            <a:ext cx="1603139" cy="99048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21DF74E-7DE0-4863-8D95-4DED182A2E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708" y="5124"/>
            <a:ext cx="934499" cy="93449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4C83639-7670-4836-B20F-DFC756D283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64" y="1223607"/>
            <a:ext cx="1998522" cy="74673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21F9B67-CAB9-473A-B0D2-E5F98139AE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08" y="1492594"/>
            <a:ext cx="986330" cy="41187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94362F2-D04C-40AD-A8C9-D13DEC2709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398" y="2481706"/>
            <a:ext cx="1013606" cy="10136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6FAD1E0-FEC5-41CF-B21D-4C2C49D6BF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83" y="2481706"/>
            <a:ext cx="948093" cy="94809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3E12BBB-3050-417B-A546-C1694EAB4E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2" y="4108323"/>
            <a:ext cx="956773" cy="95677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FC00EF6-74F2-40DD-B0C6-B65CB6C12D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07" y="4840384"/>
            <a:ext cx="1844644" cy="52827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454086E9-F91A-44D1-82C6-0035E9DC7B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50" y="4192109"/>
            <a:ext cx="705979" cy="70597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5804C2D-8BF3-41EE-B746-F95697510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17" y="4217543"/>
            <a:ext cx="877511" cy="87751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DFDFD0E-D72A-4EB6-8482-EF7F9C480E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53" y="2152236"/>
            <a:ext cx="1661863" cy="42035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3C8C15D-CB82-4929-A34E-93D9148948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47" y="2856244"/>
            <a:ext cx="1235661" cy="63906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FE35247-44C1-4C27-8F6A-D3988B3A09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21" y="5472495"/>
            <a:ext cx="1633490" cy="81674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4198AA4-83F4-4E6E-99A4-5D5DB17D40E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21" y="3843307"/>
            <a:ext cx="980016" cy="65215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1038718A-31D7-4261-937E-EA5B2D5D6A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26" y="512386"/>
            <a:ext cx="1354496" cy="416296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CA7F5EAB-ECB1-4016-9DE4-28429D08C5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45" y="1272495"/>
            <a:ext cx="551762" cy="551762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8DB06BC9-47FB-4F00-AD0D-74E958BFC63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91" y="980641"/>
            <a:ext cx="807805" cy="807805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8603915E-BD49-4156-8BD0-B9459E7E59F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44" y="413528"/>
            <a:ext cx="1068151" cy="936233"/>
          </a:xfrm>
          <a:prstGeom prst="rect">
            <a:avLst/>
          </a:prstGeom>
        </p:spPr>
      </p:pic>
      <p:sp>
        <p:nvSpPr>
          <p:cNvPr id="53" name="Seta: da Esquerda para a Direita 52">
            <a:extLst>
              <a:ext uri="{FF2B5EF4-FFF2-40B4-BE49-F238E27FC236}">
                <a16:creationId xmlns:a16="http://schemas.microsoft.com/office/drawing/2014/main" id="{5AB70DB1-8092-4577-BF7B-C4495F43C978}"/>
              </a:ext>
            </a:extLst>
          </p:cNvPr>
          <p:cNvSpPr/>
          <p:nvPr/>
        </p:nvSpPr>
        <p:spPr>
          <a:xfrm rot="19612939">
            <a:off x="5202311" y="4972042"/>
            <a:ext cx="2489626" cy="34365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: da Esquerda para a Direita 53">
            <a:extLst>
              <a:ext uri="{FF2B5EF4-FFF2-40B4-BE49-F238E27FC236}">
                <a16:creationId xmlns:a16="http://schemas.microsoft.com/office/drawing/2014/main" id="{5A737517-7046-4B23-9056-3C41C544C2E4}"/>
              </a:ext>
            </a:extLst>
          </p:cNvPr>
          <p:cNvSpPr/>
          <p:nvPr/>
        </p:nvSpPr>
        <p:spPr>
          <a:xfrm rot="19612939">
            <a:off x="5187283" y="3205488"/>
            <a:ext cx="2489626" cy="34365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AFF38969-98E3-4AA6-830A-90390DD46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78" y="4361214"/>
            <a:ext cx="1998522" cy="74673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8F74B26-BD70-4C88-B417-1A56D08295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77" y="1884940"/>
            <a:ext cx="1000755" cy="1000755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03EA603F-38AB-4FF1-B0F7-32C4A2021A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24" y="5132247"/>
            <a:ext cx="1117633" cy="11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59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Matheus Nunes</dc:creator>
  <cp:lastModifiedBy>Lucas Matheus Nunes</cp:lastModifiedBy>
  <cp:revision>6</cp:revision>
  <dcterms:created xsi:type="dcterms:W3CDTF">2017-10-27T22:36:11Z</dcterms:created>
  <dcterms:modified xsi:type="dcterms:W3CDTF">2017-10-27T23:21:13Z</dcterms:modified>
</cp:coreProperties>
</file>