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bb287281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bb287281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bb28728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bb28728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b287281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b287281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bb287281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bb287281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79295a2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79295a2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bb287281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bb287281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127850" y="210762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Fake Tweet Detection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Objective</a:t>
            </a:r>
            <a:endParaRPr sz="30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Categorise a tweet as Fake or Real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Add authors of fake tweets to spam list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Run program via Flask REST API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 : Kaggle fake news detection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  : 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API        :  Twitter API v2 (Tweepy v4.0.0)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Platform:  Google Colab, PyCharm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Procedure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Upload train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Cleaning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Removing unwanted </a:t>
            </a:r>
            <a:r>
              <a:rPr lang="en-GB"/>
              <a:t>column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Removing Stopwords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Removing emojis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CountVectorizer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TdfIdfTransform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GridSearchCV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Procedure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 a Logistic Regression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 recent tweets from twitter using Tweepy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Convert the json response to a csv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 on the contents of the csv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fake tweets, find the original author of the tweet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user id of the author to Spam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Call program via Flask REST 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Output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7488"/>
            <a:ext cx="46672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Utility to the user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users/bots propagating fake news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Report/Block them to reduce the spread of misinformation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Cleaner Twitter feed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