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5" autoAdjust="0"/>
    <p:restoredTop sz="94660"/>
  </p:normalViewPr>
  <p:slideViewPr>
    <p:cSldViewPr snapToGrid="0">
      <p:cViewPr>
        <p:scale>
          <a:sx n="100" d="100"/>
          <a:sy n="100" d="100"/>
        </p:scale>
        <p:origin x="58" y="-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8F66E-1E92-430F-BBA7-ABB849DE2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0E375-EB28-4772-8D7C-E4C98BD1B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96533-5755-44BC-BBC6-3197EC2CC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AB9-884C-4769-8271-B7DFBA05D404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7046E-26B7-4DC5-B53D-7EA20152D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79C27-DB6A-4875-9500-70265A20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23B0-2020-4433-A22D-9F31A47C6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41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019F4-8642-429E-A5E8-FB7E378A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D3768-380D-4CEE-8F35-BAD98D531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2F1AD-8A14-4A7D-8F8D-A0F6040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AB9-884C-4769-8271-B7DFBA05D404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40EB6-AACA-4D54-B232-EFFC60325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5C42B-9616-4128-921D-D6F7FADD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23B0-2020-4433-A22D-9F31A47C6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86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F1318E-FA94-41EE-B6F5-2B7A908D6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8C035-F84A-4652-81F5-FBA247F36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D59AE-FFE6-48A8-AE10-1B1D0AAB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AB9-884C-4769-8271-B7DFBA05D404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9C07F-D5D0-4BD2-B56D-2A624E99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B7142-3E37-4CA1-A47F-6D818492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23B0-2020-4433-A22D-9F31A47C6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52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60FEE-3E2C-449E-9361-B3EDF965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6BBD5-8F42-4326-BC01-44FD58493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D7D89-861B-4C16-9041-4A63F8F32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AB9-884C-4769-8271-B7DFBA05D404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41D3C-8EC0-4236-9B7F-D9BB2E1C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116AF-AFCC-46D9-8370-C9B11026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23B0-2020-4433-A22D-9F31A47C6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45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7D71C-81EB-485D-A61E-0F54AF28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21B4E-E092-4060-9372-DA074A091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9BF16-079A-4581-AF83-397FD27C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AB9-884C-4769-8271-B7DFBA05D404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484ED-49B8-4E05-9B9D-3FA0EF2B3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67423-6741-44A9-8A40-E060DFB5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23B0-2020-4433-A22D-9F31A47C6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31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C7AD-1B90-4492-BF2B-05BB87D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7727D-F653-416C-8D0E-620B7F94D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E41B4-B4F9-443F-A9DF-0344CA882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49E8F-ECD2-41DC-83CB-8AAE7165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AB9-884C-4769-8271-B7DFBA05D404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97636-ED10-48C1-861B-FB527215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05814-7DBE-4DCE-B35A-5997DDD9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23B0-2020-4433-A22D-9F31A47C6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90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8474-7243-4C61-84F2-436FFBA49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AB399-3854-4971-A440-2F965778B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2DF9D-42FE-4D60-A1DE-4C3FA509C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32A01-FF8B-4F8E-9D46-BC1D6F6F3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79B70D-444A-47FE-A778-FC3CA7AB2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3C09A7-39E5-4E1B-9D54-794EDE74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AB9-884C-4769-8271-B7DFBA05D404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47CF90-C949-4522-A5A2-93940DB5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61B8A-51C6-4044-9EF8-DF9AD2C9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23B0-2020-4433-A22D-9F31A47C6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81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55DD-0470-47B2-8B71-8B89618BF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D9891-6F21-4743-BD01-CFF2484E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AB9-884C-4769-8271-B7DFBA05D404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B2428-C2C1-4D57-8812-E038DFBE3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CCDAF-EDD4-4FE3-BB27-BBDB8E46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23B0-2020-4433-A22D-9F31A47C6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73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F9267C-F21B-4968-8646-E4CE23258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AB9-884C-4769-8271-B7DFBA05D404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2E1AF-9D73-4B6C-8528-093CDD1AF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4D0A4-5B94-4A77-A674-CD5890EA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23B0-2020-4433-A22D-9F31A47C6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63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C36B-F600-43B3-A50B-999C7FC2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5C313-9611-4596-9EBA-D23F25381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5127F-27DE-44FF-915A-4C78BE6D3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F8F07-CD6D-4E14-B4E0-4B50F115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AB9-884C-4769-8271-B7DFBA05D404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83ADB-341B-49EB-9492-0E3705A7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62430-FCA5-43DE-ADB1-32D82F7F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23B0-2020-4433-A22D-9F31A47C6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74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A33A-F931-420C-8E2A-1BB7AAC0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BB3F63-928F-44D9-95DD-66AE7FE4A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C91BE-0C4A-49C9-8588-CB6C84B62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72D78-FE52-4621-9E2C-1182CB2C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AB9-884C-4769-8271-B7DFBA05D404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568FF-43E3-4A0A-AC00-2BB60B89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FB44A-FF12-45E6-8CA7-F856A389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23B0-2020-4433-A22D-9F31A47C6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25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12A8C-F261-477E-BCF0-3F8F91864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B14D0-EC6E-43CB-A5D8-A52F017A8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7E60C-B02C-4239-AAF3-43B3519D7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85AB9-884C-4769-8271-B7DFBA05D404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A7310-8875-4CBA-BD73-A8E1C6FE7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33C30-B6BB-4106-AB1A-9CD5CE423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C23B0-2020-4433-A22D-9F31A47C6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62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DBEFDF-804A-44FF-9146-433D34E239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95"/>
          <a:stretch/>
        </p:blipFill>
        <p:spPr>
          <a:xfrm>
            <a:off x="2209799" y="462758"/>
            <a:ext cx="6858000" cy="543189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8754D63-DBDF-4ABE-90E8-BCA72B541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699" y="4739480"/>
            <a:ext cx="5918200" cy="1655762"/>
          </a:xfrm>
        </p:spPr>
        <p:txBody>
          <a:bodyPr/>
          <a:lstStyle/>
          <a:p>
            <a:r>
              <a:rPr lang="en-GB" dirty="0"/>
              <a:t>Hassle-free collaborative travel journal app </a:t>
            </a:r>
          </a:p>
        </p:txBody>
      </p:sp>
    </p:spTree>
    <p:extLst>
      <p:ext uri="{BB962C8B-B14F-4D97-AF65-F5344CB8AC3E}">
        <p14:creationId xmlns:p14="http://schemas.microsoft.com/office/powerpoint/2010/main" val="267959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2C69-ED9B-4BA7-AAF3-9695E5E7F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b="1" dirty="0">
                <a:latin typeface="Modern Love" panose="04090805081005020601" pitchFamily="82" charset="0"/>
              </a:rPr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ECB1E-4DFD-4156-A842-2E139E52A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Technology: </a:t>
            </a:r>
            <a:r>
              <a:rPr lang="en-GB" dirty="0" err="1"/>
              <a:t>ReactNative</a:t>
            </a:r>
            <a:r>
              <a:rPr lang="en-GB" dirty="0"/>
              <a:t> (JavaScript)</a:t>
            </a:r>
          </a:p>
          <a:p>
            <a:r>
              <a:rPr lang="en-GB" dirty="0"/>
              <a:t>5 screens</a:t>
            </a:r>
          </a:p>
          <a:p>
            <a:pPr lvl="1"/>
            <a:r>
              <a:rPr lang="en-GB" dirty="0"/>
              <a:t>Login</a:t>
            </a:r>
          </a:p>
          <a:p>
            <a:pPr lvl="1"/>
            <a:r>
              <a:rPr lang="en-GB" dirty="0"/>
              <a:t>Signup</a:t>
            </a:r>
          </a:p>
          <a:p>
            <a:pPr lvl="1"/>
            <a:r>
              <a:rPr lang="en-GB" dirty="0"/>
              <a:t>Map</a:t>
            </a:r>
          </a:p>
          <a:p>
            <a:pPr lvl="1"/>
            <a:r>
              <a:rPr lang="en-GB" dirty="0"/>
              <a:t>Journey Management</a:t>
            </a:r>
          </a:p>
          <a:p>
            <a:pPr lvl="1"/>
            <a:r>
              <a:rPr lang="en-GB" dirty="0"/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335357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0159D-82DB-4338-A0DB-5ADC4E836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b="1" dirty="0">
                <a:latin typeface="Modern Love" panose="020B0604020202020204" pitchFamily="82" charset="0"/>
                <a:cs typeface="Arial" panose="020B0604020202020204" pitchFamily="34" charset="0"/>
              </a:rPr>
              <a:t>Backend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63D26-9052-4C25-8CC8-4D1CB91F1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276"/>
            <a:ext cx="10515600" cy="4873624"/>
          </a:xfrm>
        </p:spPr>
        <p:txBody>
          <a:bodyPr>
            <a:normAutofit/>
          </a:bodyPr>
          <a:lstStyle/>
          <a:p>
            <a:r>
              <a:rPr lang="en-GB" dirty="0"/>
              <a:t>Application-tier: Flask (Python) with API calls fully done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Database: </a:t>
            </a:r>
            <a:r>
              <a:rPr lang="en-GB" dirty="0" err="1"/>
              <a:t>SQLAlchemy</a:t>
            </a:r>
            <a:r>
              <a:rPr lang="en-GB" dirty="0"/>
              <a:t>, SQLite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1F1174-B33E-4102-8209-4911BA3641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9" b="10520"/>
          <a:stretch/>
        </p:blipFill>
        <p:spPr>
          <a:xfrm>
            <a:off x="1699260" y="1965960"/>
            <a:ext cx="5433060" cy="35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2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49091-A9EE-4953-8915-4761A745D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Modern Love" panose="04090805081005020601" pitchFamily="82" charset="0"/>
              </a:rPr>
              <a:t>Future exploration/development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C3824-5C68-40F5-9A50-9C712B812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Reviews</a:t>
            </a:r>
          </a:p>
          <a:p>
            <a:r>
              <a:rPr lang="en-GB" dirty="0"/>
              <a:t>Automatic slideshow maker for a given Journey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909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50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Modern Love</vt:lpstr>
      <vt:lpstr>Office Theme</vt:lpstr>
      <vt:lpstr>PowerPoint Presentation</vt:lpstr>
      <vt:lpstr>Frontend</vt:lpstr>
      <vt:lpstr>Backend Server</vt:lpstr>
      <vt:lpstr>Future exploration/development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Chloe Tanny</dc:creator>
  <cp:lastModifiedBy>Chloe Tanny</cp:lastModifiedBy>
  <cp:revision>4</cp:revision>
  <dcterms:created xsi:type="dcterms:W3CDTF">2020-01-19T02:22:06Z</dcterms:created>
  <dcterms:modified xsi:type="dcterms:W3CDTF">2020-01-19T03:00:56Z</dcterms:modified>
</cp:coreProperties>
</file>