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622C-3CA1-ACF2-0614-190FC30C3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CF8FB-1756-BAF6-DD05-C4FC6FB10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C0C92-E5B9-AEF3-B722-969FAD91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8747-43D8-1F4D-AB5C-03CD908833B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B266C-48C1-ED51-A01B-D182DA97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6CC3-4089-318B-4CC2-6A6ED934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E7D6-482F-8844-B62E-99F337BD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BACA-C8A1-51DD-AA1C-39619341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C012B-E7F5-6FB8-895A-42010517B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AE0C1-3BCB-A0BF-E5C9-320B22F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8747-43D8-1F4D-AB5C-03CD908833B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1BEE1-DB26-354E-BA9C-88EE37B1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AE584-11A2-E14B-57D2-3914A682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E7D6-482F-8844-B62E-99F337BD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9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6A18C-F27A-1442-31D8-D57519B5A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DCDAC-0A5C-1901-FA29-A0E3EE9F8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6F7AC-F46C-7DF0-3C5C-03DC103F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8747-43D8-1F4D-AB5C-03CD908833B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6D6E-C75E-9AB5-A025-175E03A5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B7865-0177-2CCC-9295-F2AF9CF3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E7D6-482F-8844-B62E-99F337BD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0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F4F0-39A7-AB69-B14B-0FBC2059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57CD-549C-C5EA-5F26-B7E5528B3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5934D-EEC2-C521-CE1B-0ED6F1F9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8747-43D8-1F4D-AB5C-03CD908833B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8B2D6-FC89-6CBD-2E3D-376172DE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18671-BBED-1559-7842-1C6AE230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E7D6-482F-8844-B62E-99F337BD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5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2617-CDB1-A58D-25D3-92855B6C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43606-96E8-F801-9010-C58A5963D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249AD-39E6-3A37-8195-02249F3A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8747-43D8-1F4D-AB5C-03CD908833B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B463-B789-C296-849B-7AFC6324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EEA24-2713-9352-CA72-F96DF387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E7D6-482F-8844-B62E-99F337BD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4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5660-F941-C413-AEAE-38152012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D6B16-9009-CC1D-C244-44E1B66F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6E11B-71D6-BC67-0864-FDE692775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A39CA-F0FF-0FF1-7E66-6482B8AE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8747-43D8-1F4D-AB5C-03CD908833B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E87B8-D366-7E13-6E87-3DF6A4A4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12B5B-5FA0-71F7-DD12-F8233471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E7D6-482F-8844-B62E-99F337BD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9E6C-58E8-333B-1507-69B21256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BA000-66F1-41EE-E458-639746AF7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CB554-1AFD-4F7B-0070-49685BD0E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1EDCA-7A9C-58E0-FD67-97EB7CFB8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12872-2656-F862-AB8C-0BF110068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9E385-05F5-8D5B-EF8D-19CAE387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8747-43D8-1F4D-AB5C-03CD908833B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9A635-83B1-9018-B7A4-CCF002DE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F6448-0E0B-E0AB-2A2B-A1E30089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E7D6-482F-8844-B62E-99F337BD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5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0622-7200-4522-F868-E214D445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38B73-DF39-04BA-D717-395D3F9D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8747-43D8-1F4D-AB5C-03CD908833B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EEB6F-89B4-3464-3D32-F43D9FC1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472CB-DC35-CC97-6944-9AB0DA1C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E7D6-482F-8844-B62E-99F337BD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BE023-C05A-072B-01D6-AE631013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8747-43D8-1F4D-AB5C-03CD908833B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82F56-5267-C7EF-3B95-F90A1A21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38E14-73CF-BF25-A5F6-5AF2EFAF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E7D6-482F-8844-B62E-99F337BD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0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BEB1-BC17-6D8E-4E15-5E5D6336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F9659-C5C6-B69D-44F6-876E6A36F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C23CB-36D6-77B7-CA73-73FE68CE6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1913D-F67E-4BCA-4441-53EA4459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8747-43D8-1F4D-AB5C-03CD908833B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765BE-5E55-8C6F-A9B6-93D46CBE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7B24D-BDA7-C252-28F1-AA80BD3E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E7D6-482F-8844-B62E-99F337BD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6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99C6-36C2-4610-A308-6B7678E9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2A091-A235-C2B3-78E0-B60188C1F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B7647-5950-82F1-5596-4285461EF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5D248-7BC7-3CD0-DA14-FF1F5825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8747-43D8-1F4D-AB5C-03CD908833B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94BA7-36F9-257F-9F38-90B4AB25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DB4DE-0AB3-EF6E-180D-E15B4036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4E7D6-482F-8844-B62E-99F337BD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4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9C802-67E4-081A-E627-CE31430B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625C9-CDE0-1DB2-9793-DF1BDC50F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2E2C9-0AF6-9F41-CAA3-DA0040954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8747-43D8-1F4D-AB5C-03CD908833B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DD7A5-B937-1E30-00E0-183DDD25F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1B760-5A1F-6A54-FE0D-0DED4AF6D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4E7D6-482F-8844-B62E-99F337BD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2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olice.cityofomaha.org/crime-information/incident-data-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EB5B-5E67-E5A5-F452-ABDDB41D3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Dash App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DC63E-E95B-E407-F18B-ECEFA8F72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Kevin Arnold</a:t>
            </a:r>
          </a:p>
        </p:txBody>
      </p:sp>
    </p:spTree>
    <p:extLst>
      <p:ext uri="{BB962C8B-B14F-4D97-AF65-F5344CB8AC3E}">
        <p14:creationId xmlns:p14="http://schemas.microsoft.com/office/powerpoint/2010/main" val="227060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29C8-8365-CA95-8645-CC120CA6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90050-79E0-1998-00E5-EE68828A8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a linear regression model that takes a numerical input of the air temperature in degrees Fahrenheit and outputs the predicted number of crime incidents in the Northeast precinct of Omaha, Nebraska.</a:t>
            </a:r>
          </a:p>
          <a:p>
            <a:r>
              <a:rPr lang="en-US" dirty="0"/>
              <a:t>The model utilizes </a:t>
            </a:r>
            <a:r>
              <a:rPr lang="en-US" dirty="0">
                <a:hlinkClick r:id="rId2"/>
              </a:rPr>
              <a:t>data tracked and reported daily by the Omaha Police Department</a:t>
            </a:r>
            <a:r>
              <a:rPr lang="en-US" dirty="0"/>
              <a:t>.</a:t>
            </a:r>
          </a:p>
          <a:p>
            <a:r>
              <a:rPr lang="en-US" dirty="0"/>
              <a:t>This Dash app is the front end application that allows a user to implement the model for future predictions</a:t>
            </a:r>
          </a:p>
        </p:txBody>
      </p:sp>
    </p:spTree>
    <p:extLst>
      <p:ext uri="{BB962C8B-B14F-4D97-AF65-F5344CB8AC3E}">
        <p14:creationId xmlns:p14="http://schemas.microsoft.com/office/powerpoint/2010/main" val="365340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DF1F03-E283-6911-19E4-37A4E363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70" y="1475537"/>
            <a:ext cx="9409459" cy="4729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AC577A-13EE-B231-C332-C0FE88D8C4F7}"/>
              </a:ext>
            </a:extLst>
          </p:cNvPr>
          <p:cNvSpPr txBox="1"/>
          <p:nvPr/>
        </p:nvSpPr>
        <p:spPr>
          <a:xfrm>
            <a:off x="2501586" y="652642"/>
            <a:ext cx="718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upon initializing the app via the ‘Kevin Arnold – Milestone 5.py’ script:</a:t>
            </a:r>
          </a:p>
        </p:txBody>
      </p:sp>
    </p:spTree>
    <p:extLst>
      <p:ext uri="{BB962C8B-B14F-4D97-AF65-F5344CB8AC3E}">
        <p14:creationId xmlns:p14="http://schemas.microsoft.com/office/powerpoint/2010/main" val="411175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AC577A-13EE-B231-C332-C0FE88D8C4F7}"/>
              </a:ext>
            </a:extLst>
          </p:cNvPr>
          <p:cNvSpPr txBox="1"/>
          <p:nvPr/>
        </p:nvSpPr>
        <p:spPr>
          <a:xfrm>
            <a:off x="3391636" y="677356"/>
            <a:ext cx="5408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Resulting output after user enters ‘50’ into the text box: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EBD1A2-BF8B-22FF-A111-FED8D0F35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67" y="1320426"/>
            <a:ext cx="10801865" cy="553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1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AC577A-13EE-B231-C332-C0FE88D8C4F7}"/>
              </a:ext>
            </a:extLst>
          </p:cNvPr>
          <p:cNvSpPr txBox="1"/>
          <p:nvPr/>
        </p:nvSpPr>
        <p:spPr>
          <a:xfrm>
            <a:off x="3391636" y="677356"/>
            <a:ext cx="5408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Resulting output after user enters ‘85’ into the text box: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C91D5-19B6-5EB0-1B21-88A29B30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11" y="1286929"/>
            <a:ext cx="10369378" cy="531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1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119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Dash App Presentation</vt:lpstr>
      <vt:lpstr>Introduction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 App Presentation</dc:title>
  <dc:creator>Kevin Arnold</dc:creator>
  <cp:lastModifiedBy>Kevin Arnold</cp:lastModifiedBy>
  <cp:revision>1</cp:revision>
  <dcterms:created xsi:type="dcterms:W3CDTF">2023-11-17T21:49:11Z</dcterms:created>
  <dcterms:modified xsi:type="dcterms:W3CDTF">2023-11-17T22:01:13Z</dcterms:modified>
</cp:coreProperties>
</file>