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61" r:id="rId3"/>
    <p:sldId id="257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39D88-BF2C-4B8C-9B6E-42F1C735F8E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9652E8A-0BF6-441A-9268-A67D277B0697}">
      <dgm:prSet phldrT="[Texto]"/>
      <dgm:spPr/>
      <dgm:t>
        <a:bodyPr/>
        <a:lstStyle/>
        <a:p>
          <a:r>
            <a:rPr lang="es-GT" dirty="0" smtClean="0">
              <a:solidFill>
                <a:schemeClr val="accent3"/>
              </a:solidFill>
            </a:rPr>
            <a:t>MANTENIMIENTO DEDUCTIVO</a:t>
          </a:r>
          <a:endParaRPr lang="es-GT" dirty="0">
            <a:solidFill>
              <a:schemeClr val="accent3"/>
            </a:solidFill>
          </a:endParaRPr>
        </a:p>
      </dgm:t>
    </dgm:pt>
    <dgm:pt modelId="{DE96DD59-198F-4DD9-8C5C-009A41107FF3}" type="parTrans" cxnId="{50737947-637D-495B-9BEE-AC1B95D99D5E}">
      <dgm:prSet/>
      <dgm:spPr/>
      <dgm:t>
        <a:bodyPr/>
        <a:lstStyle/>
        <a:p>
          <a:endParaRPr lang="es-GT"/>
        </a:p>
      </dgm:t>
    </dgm:pt>
    <dgm:pt modelId="{767CA800-8BE9-4856-94DE-9D959CB88F93}" type="sibTrans" cxnId="{50737947-637D-495B-9BEE-AC1B95D99D5E}">
      <dgm:prSet/>
      <dgm:spPr/>
      <dgm:t>
        <a:bodyPr/>
        <a:lstStyle/>
        <a:p>
          <a:endParaRPr lang="es-GT"/>
        </a:p>
      </dgm:t>
    </dgm:pt>
    <dgm:pt modelId="{73CBF6FA-8717-46D4-9F7A-FA0C2B3D12C5}">
      <dgm:prSet phldrT="[Texto]"/>
      <dgm:spPr/>
      <dgm:t>
        <a:bodyPr/>
        <a:lstStyle/>
        <a:p>
          <a:r>
            <a:rPr lang="es-GT" dirty="0" smtClean="0">
              <a:solidFill>
                <a:schemeClr val="accent3"/>
              </a:solidFill>
            </a:rPr>
            <a:t>MANTENIMIENTO PREVENTIVO</a:t>
          </a:r>
          <a:endParaRPr lang="es-GT" dirty="0">
            <a:solidFill>
              <a:schemeClr val="accent3"/>
            </a:solidFill>
          </a:endParaRPr>
        </a:p>
      </dgm:t>
    </dgm:pt>
    <dgm:pt modelId="{F66336FD-9CF1-4BB0-BC27-37DC7514D75D}" type="parTrans" cxnId="{B9AAC584-1119-41DC-8168-2DD8EB99BF76}">
      <dgm:prSet/>
      <dgm:spPr/>
      <dgm:t>
        <a:bodyPr/>
        <a:lstStyle/>
        <a:p>
          <a:endParaRPr lang="es-GT"/>
        </a:p>
      </dgm:t>
    </dgm:pt>
    <dgm:pt modelId="{A0238CF0-B15A-42C8-AAE4-449D40198C34}" type="sibTrans" cxnId="{B9AAC584-1119-41DC-8168-2DD8EB99BF76}">
      <dgm:prSet/>
      <dgm:spPr/>
      <dgm:t>
        <a:bodyPr/>
        <a:lstStyle/>
        <a:p>
          <a:endParaRPr lang="es-GT"/>
        </a:p>
      </dgm:t>
    </dgm:pt>
    <dgm:pt modelId="{3FAF3B86-110B-440F-85EC-AC1E5969C09C}">
      <dgm:prSet phldrT="[Texto]"/>
      <dgm:spPr/>
      <dgm:t>
        <a:bodyPr/>
        <a:lstStyle/>
        <a:p>
          <a:r>
            <a:rPr lang="es-GT" dirty="0" smtClean="0">
              <a:solidFill>
                <a:schemeClr val="accent3"/>
              </a:solidFill>
            </a:rPr>
            <a:t>MANTENIMIENTO CORRECTIVO</a:t>
          </a:r>
          <a:endParaRPr lang="es-GT" dirty="0">
            <a:solidFill>
              <a:schemeClr val="accent3"/>
            </a:solidFill>
          </a:endParaRPr>
        </a:p>
      </dgm:t>
    </dgm:pt>
    <dgm:pt modelId="{A3778652-8546-43A1-AC37-11C9B615D25E}" type="parTrans" cxnId="{3130CF7A-3945-44C1-9ECA-E10CD4ABD96A}">
      <dgm:prSet/>
      <dgm:spPr/>
      <dgm:t>
        <a:bodyPr/>
        <a:lstStyle/>
        <a:p>
          <a:endParaRPr lang="es-GT"/>
        </a:p>
      </dgm:t>
    </dgm:pt>
    <dgm:pt modelId="{9E021C44-7092-4D2B-B901-27D374FAA193}" type="sibTrans" cxnId="{3130CF7A-3945-44C1-9ECA-E10CD4ABD96A}">
      <dgm:prSet/>
      <dgm:spPr/>
      <dgm:t>
        <a:bodyPr/>
        <a:lstStyle/>
        <a:p>
          <a:endParaRPr lang="es-GT"/>
        </a:p>
      </dgm:t>
    </dgm:pt>
    <dgm:pt modelId="{64D0B4DA-FC65-42A6-97F5-282588EC6104}" type="pres">
      <dgm:prSet presAssocID="{80139D88-BF2C-4B8C-9B6E-42F1C735F8E2}" presName="compositeShape" presStyleCnt="0">
        <dgm:presLayoutVars>
          <dgm:dir/>
          <dgm:resizeHandles/>
        </dgm:presLayoutVars>
      </dgm:prSet>
      <dgm:spPr/>
    </dgm:pt>
    <dgm:pt modelId="{B0421D59-3885-4513-BCCB-079CBBC49159}" type="pres">
      <dgm:prSet presAssocID="{80139D88-BF2C-4B8C-9B6E-42F1C735F8E2}" presName="pyramid" presStyleLbl="node1" presStyleIdx="0" presStyleCnt="1"/>
      <dgm:spPr/>
    </dgm:pt>
    <dgm:pt modelId="{CA26B3E6-F79B-4A90-9C2A-1F4E12740536}" type="pres">
      <dgm:prSet presAssocID="{80139D88-BF2C-4B8C-9B6E-42F1C735F8E2}" presName="theList" presStyleCnt="0"/>
      <dgm:spPr/>
    </dgm:pt>
    <dgm:pt modelId="{F9E66214-F384-4C40-95CF-8307FAA238E7}" type="pres">
      <dgm:prSet presAssocID="{B9652E8A-0BF6-441A-9268-A67D277B0697}" presName="aNode" presStyleLbl="fgAcc1" presStyleIdx="0" presStyleCnt="3">
        <dgm:presLayoutVars>
          <dgm:bulletEnabled val="1"/>
        </dgm:presLayoutVars>
      </dgm:prSet>
      <dgm:spPr/>
    </dgm:pt>
    <dgm:pt modelId="{FE88F576-D92C-4B7D-8196-7161BB136270}" type="pres">
      <dgm:prSet presAssocID="{B9652E8A-0BF6-441A-9268-A67D277B0697}" presName="aSpace" presStyleCnt="0"/>
      <dgm:spPr/>
    </dgm:pt>
    <dgm:pt modelId="{19699F05-ED75-4BAE-B53D-92AA2ADB51F7}" type="pres">
      <dgm:prSet presAssocID="{73CBF6FA-8717-46D4-9F7A-FA0C2B3D12C5}" presName="aNode" presStyleLbl="fgAcc1" presStyleIdx="1" presStyleCnt="3">
        <dgm:presLayoutVars>
          <dgm:bulletEnabled val="1"/>
        </dgm:presLayoutVars>
      </dgm:prSet>
      <dgm:spPr/>
    </dgm:pt>
    <dgm:pt modelId="{5E8988C6-7BCA-4111-88CA-A48FE3F39E3F}" type="pres">
      <dgm:prSet presAssocID="{73CBF6FA-8717-46D4-9F7A-FA0C2B3D12C5}" presName="aSpace" presStyleCnt="0"/>
      <dgm:spPr/>
    </dgm:pt>
    <dgm:pt modelId="{C946BF96-E1F2-4ABA-91F3-CC4EC0B61633}" type="pres">
      <dgm:prSet presAssocID="{3FAF3B86-110B-440F-85EC-AC1E5969C09C}" presName="aNode" presStyleLbl="fgAcc1" presStyleIdx="2" presStyleCnt="3">
        <dgm:presLayoutVars>
          <dgm:bulletEnabled val="1"/>
        </dgm:presLayoutVars>
      </dgm:prSet>
      <dgm:spPr/>
    </dgm:pt>
    <dgm:pt modelId="{D17F9E4B-3D8A-40C2-BB3B-77C2294FBA45}" type="pres">
      <dgm:prSet presAssocID="{3FAF3B86-110B-440F-85EC-AC1E5969C09C}" presName="aSpace" presStyleCnt="0"/>
      <dgm:spPr/>
    </dgm:pt>
  </dgm:ptLst>
  <dgm:cxnLst>
    <dgm:cxn modelId="{BE76060C-0BEE-4886-855E-0D0BDA7C6CDF}" type="presOf" srcId="{80139D88-BF2C-4B8C-9B6E-42F1C735F8E2}" destId="{64D0B4DA-FC65-42A6-97F5-282588EC6104}" srcOrd="0" destOrd="0" presId="urn:microsoft.com/office/officeart/2005/8/layout/pyramid2"/>
    <dgm:cxn modelId="{728EA652-6460-48C9-85B6-5F850BCCBCC4}" type="presOf" srcId="{73CBF6FA-8717-46D4-9F7A-FA0C2B3D12C5}" destId="{19699F05-ED75-4BAE-B53D-92AA2ADB51F7}" srcOrd="0" destOrd="0" presId="urn:microsoft.com/office/officeart/2005/8/layout/pyramid2"/>
    <dgm:cxn modelId="{3130CF7A-3945-44C1-9ECA-E10CD4ABD96A}" srcId="{80139D88-BF2C-4B8C-9B6E-42F1C735F8E2}" destId="{3FAF3B86-110B-440F-85EC-AC1E5969C09C}" srcOrd="2" destOrd="0" parTransId="{A3778652-8546-43A1-AC37-11C9B615D25E}" sibTransId="{9E021C44-7092-4D2B-B901-27D374FAA193}"/>
    <dgm:cxn modelId="{B9AAC584-1119-41DC-8168-2DD8EB99BF76}" srcId="{80139D88-BF2C-4B8C-9B6E-42F1C735F8E2}" destId="{73CBF6FA-8717-46D4-9F7A-FA0C2B3D12C5}" srcOrd="1" destOrd="0" parTransId="{F66336FD-9CF1-4BB0-BC27-37DC7514D75D}" sibTransId="{A0238CF0-B15A-42C8-AAE4-449D40198C34}"/>
    <dgm:cxn modelId="{B5ED9011-915E-49D5-9195-3C1552BE8BC9}" type="presOf" srcId="{B9652E8A-0BF6-441A-9268-A67D277B0697}" destId="{F9E66214-F384-4C40-95CF-8307FAA238E7}" srcOrd="0" destOrd="0" presId="urn:microsoft.com/office/officeart/2005/8/layout/pyramid2"/>
    <dgm:cxn modelId="{50737947-637D-495B-9BEE-AC1B95D99D5E}" srcId="{80139D88-BF2C-4B8C-9B6E-42F1C735F8E2}" destId="{B9652E8A-0BF6-441A-9268-A67D277B0697}" srcOrd="0" destOrd="0" parTransId="{DE96DD59-198F-4DD9-8C5C-009A41107FF3}" sibTransId="{767CA800-8BE9-4856-94DE-9D959CB88F93}"/>
    <dgm:cxn modelId="{B222346F-CB9E-4473-821A-FE9E16623387}" type="presOf" srcId="{3FAF3B86-110B-440F-85EC-AC1E5969C09C}" destId="{C946BF96-E1F2-4ABA-91F3-CC4EC0B61633}" srcOrd="0" destOrd="0" presId="urn:microsoft.com/office/officeart/2005/8/layout/pyramid2"/>
    <dgm:cxn modelId="{560B275E-674E-4963-9F08-99D0A2F6AFEE}" type="presParOf" srcId="{64D0B4DA-FC65-42A6-97F5-282588EC6104}" destId="{B0421D59-3885-4513-BCCB-079CBBC49159}" srcOrd="0" destOrd="0" presId="urn:microsoft.com/office/officeart/2005/8/layout/pyramid2"/>
    <dgm:cxn modelId="{8CDF6834-E30F-46A5-9960-2ED27A2A9CE8}" type="presParOf" srcId="{64D0B4DA-FC65-42A6-97F5-282588EC6104}" destId="{CA26B3E6-F79B-4A90-9C2A-1F4E12740536}" srcOrd="1" destOrd="0" presId="urn:microsoft.com/office/officeart/2005/8/layout/pyramid2"/>
    <dgm:cxn modelId="{5D5A9F08-A11E-45E5-9B86-4F92011B2563}" type="presParOf" srcId="{CA26B3E6-F79B-4A90-9C2A-1F4E12740536}" destId="{F9E66214-F384-4C40-95CF-8307FAA238E7}" srcOrd="0" destOrd="0" presId="urn:microsoft.com/office/officeart/2005/8/layout/pyramid2"/>
    <dgm:cxn modelId="{01E074B4-CC60-48EB-A021-35B941747FD2}" type="presParOf" srcId="{CA26B3E6-F79B-4A90-9C2A-1F4E12740536}" destId="{FE88F576-D92C-4B7D-8196-7161BB136270}" srcOrd="1" destOrd="0" presId="urn:microsoft.com/office/officeart/2005/8/layout/pyramid2"/>
    <dgm:cxn modelId="{FD822385-FF26-4C7F-B8AA-2FB781FC8B71}" type="presParOf" srcId="{CA26B3E6-F79B-4A90-9C2A-1F4E12740536}" destId="{19699F05-ED75-4BAE-B53D-92AA2ADB51F7}" srcOrd="2" destOrd="0" presId="urn:microsoft.com/office/officeart/2005/8/layout/pyramid2"/>
    <dgm:cxn modelId="{C789A1E7-7D0E-4878-A46A-9C65875325C1}" type="presParOf" srcId="{CA26B3E6-F79B-4A90-9C2A-1F4E12740536}" destId="{5E8988C6-7BCA-4111-88CA-A48FE3F39E3F}" srcOrd="3" destOrd="0" presId="urn:microsoft.com/office/officeart/2005/8/layout/pyramid2"/>
    <dgm:cxn modelId="{5A005843-1D92-4B6E-A285-633F357DD030}" type="presParOf" srcId="{CA26B3E6-F79B-4A90-9C2A-1F4E12740536}" destId="{C946BF96-E1F2-4ABA-91F3-CC4EC0B61633}" srcOrd="4" destOrd="0" presId="urn:microsoft.com/office/officeart/2005/8/layout/pyramid2"/>
    <dgm:cxn modelId="{AC9758A0-8D46-45AA-877E-92D840C5D249}" type="presParOf" srcId="{CA26B3E6-F79B-4A90-9C2A-1F4E12740536}" destId="{D17F9E4B-3D8A-40C2-BB3B-77C2294FBA4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21D59-3885-4513-BCCB-079CBBC49159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66214-F384-4C40-95CF-8307FAA238E7}">
      <dsp:nvSpPr>
        <dsp:cNvPr id="0" name=""/>
        <dsp:cNvSpPr/>
      </dsp:nvSpPr>
      <dsp:spPr>
        <a:xfrm>
          <a:off x="3657599" y="544777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800" kern="1200" dirty="0" smtClean="0">
              <a:solidFill>
                <a:schemeClr val="accent3"/>
              </a:solidFill>
            </a:rPr>
            <a:t>MANTENIMIENTO DEDUCTIVO</a:t>
          </a:r>
          <a:endParaRPr lang="es-GT" sz="2800" kern="1200" dirty="0">
            <a:solidFill>
              <a:schemeClr val="accent3"/>
            </a:solidFill>
          </a:endParaRPr>
        </a:p>
      </dsp:txBody>
      <dsp:txXfrm>
        <a:off x="3720215" y="607393"/>
        <a:ext cx="3396901" cy="1157468"/>
      </dsp:txXfrm>
    </dsp:sp>
    <dsp:sp modelId="{19699F05-ED75-4BAE-B53D-92AA2ADB51F7}">
      <dsp:nvSpPr>
        <dsp:cNvPr id="0" name=""/>
        <dsp:cNvSpPr/>
      </dsp:nvSpPr>
      <dsp:spPr>
        <a:xfrm>
          <a:off x="3657599" y="1987814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800" kern="1200" dirty="0" smtClean="0">
              <a:solidFill>
                <a:schemeClr val="accent3"/>
              </a:solidFill>
            </a:rPr>
            <a:t>MANTENIMIENTO PREVENTIVO</a:t>
          </a:r>
          <a:endParaRPr lang="es-GT" sz="2800" kern="1200" dirty="0">
            <a:solidFill>
              <a:schemeClr val="accent3"/>
            </a:solidFill>
          </a:endParaRPr>
        </a:p>
      </dsp:txBody>
      <dsp:txXfrm>
        <a:off x="3720215" y="2050430"/>
        <a:ext cx="3396901" cy="1157468"/>
      </dsp:txXfrm>
    </dsp:sp>
    <dsp:sp modelId="{C946BF96-E1F2-4ABA-91F3-CC4EC0B61633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800" kern="1200" dirty="0" smtClean="0">
              <a:solidFill>
                <a:schemeClr val="accent3"/>
              </a:solidFill>
            </a:rPr>
            <a:t>MANTENIMIENTO CORRECTIVO</a:t>
          </a:r>
          <a:endParaRPr lang="es-GT" sz="2800" kern="1200" dirty="0">
            <a:solidFill>
              <a:schemeClr val="accent3"/>
            </a:solidFill>
          </a:endParaRPr>
        </a:p>
      </dsp:txBody>
      <dsp:txXfrm>
        <a:off x="3720215" y="3493468"/>
        <a:ext cx="3396901" cy="115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2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55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1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9028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065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152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540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08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3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3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4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2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69355" y="2402120"/>
            <a:ext cx="8825658" cy="3236680"/>
          </a:xfrm>
        </p:spPr>
        <p:txBody>
          <a:bodyPr/>
          <a:lstStyle/>
          <a:p>
            <a:r>
              <a:rPr lang="es-GT" sz="1600" dirty="0" smtClean="0"/>
              <a:t/>
            </a:r>
            <a:br>
              <a:rPr lang="es-GT" sz="1600" dirty="0" smtClean="0"/>
            </a:br>
            <a:r>
              <a:rPr lang="es-GT" sz="1600" dirty="0" smtClean="0"/>
              <a:t/>
            </a:r>
            <a:br>
              <a:rPr lang="es-GT" sz="1600" dirty="0" smtClean="0"/>
            </a:br>
            <a:endParaRPr lang="es-GT" sz="1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flipH="1">
            <a:off x="2536486" y="5208090"/>
            <a:ext cx="1878904" cy="861420"/>
          </a:xfrm>
        </p:spPr>
        <p:txBody>
          <a:bodyPr/>
          <a:lstStyle/>
          <a:p>
            <a:r>
              <a:rPr lang="es-GT" dirty="0" smtClean="0"/>
              <a:t>LABORATORIO</a:t>
            </a:r>
            <a:endParaRPr lang="es-GT" dirty="0"/>
          </a:p>
        </p:txBody>
      </p:sp>
      <p:sp>
        <p:nvSpPr>
          <p:cNvPr id="4" name="Rectángulo 3"/>
          <p:cNvSpPr/>
          <p:nvPr/>
        </p:nvSpPr>
        <p:spPr>
          <a:xfrm>
            <a:off x="747477" y="1780670"/>
            <a:ext cx="4580101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LICEO COMPU-MARKET</a:t>
            </a:r>
            <a:b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KEVIN HUMBERTO HERNANDEZ MORAN</a:t>
            </a:r>
            <a:b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5.TO BACHILLERATO EN COMPUTACION</a:t>
            </a:r>
            <a:b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SECCION: “B”</a:t>
            </a:r>
            <a:b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CLAVE: 16</a:t>
            </a:r>
            <a:b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s-GT" cap="none" spc="0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JM</a:t>
            </a:r>
            <a:endParaRPr lang="es-GT" cap="none" spc="0" dirty="0">
              <a:ln w="22225">
                <a:solidFill>
                  <a:srgbClr val="FFFF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67" y="1143000"/>
            <a:ext cx="3719883" cy="18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83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4067995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922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fractur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MANTENIMIENTO DECUTIVO</a:t>
            </a:r>
            <a:endParaRPr lang="es-GT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7262536" cy="2476500"/>
          </a:xfrm>
        </p:spPr>
        <p:txBody>
          <a:bodyPr/>
          <a:lstStyle/>
          <a:p>
            <a:r>
              <a:rPr lang="es-GT" dirty="0">
                <a:solidFill>
                  <a:schemeClr val="accent1"/>
                </a:solidFill>
              </a:rPr>
              <a:t>Mantenimiento detectivo como estrategia para reducir fallas ocultas. </a:t>
            </a:r>
            <a:r>
              <a:rPr lang="es-GT" dirty="0" smtClean="0">
                <a:solidFill>
                  <a:schemeClr val="accent1"/>
                </a:solidFill>
              </a:rPr>
              <a:t>El Mantenimiento </a:t>
            </a:r>
            <a:r>
              <a:rPr lang="es-GT" dirty="0">
                <a:solidFill>
                  <a:schemeClr val="accent1"/>
                </a:solidFill>
              </a:rPr>
              <a:t>detectivo es una estrategia alternativa a la hora de reducir la consecuencia negativa, producto de las fallas simultáneas que ocurren en dispositivos de seguridad o dispositivos </a:t>
            </a:r>
            <a:r>
              <a:rPr lang="es-GT" dirty="0" smtClean="0">
                <a:solidFill>
                  <a:schemeClr val="accent1"/>
                </a:solidFill>
              </a:rPr>
              <a:t>redundantes.</a:t>
            </a:r>
            <a:endParaRPr lang="es-GT" dirty="0">
              <a:solidFill>
                <a:schemeClr val="accent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572" y="3363380"/>
            <a:ext cx="250476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25899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MANTENIMIENTO PREVENTIVO</a:t>
            </a:r>
            <a:endParaRPr lang="es-GT" b="1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6824125" cy="2476500"/>
          </a:xfrm>
        </p:spPr>
        <p:txBody>
          <a:bodyPr/>
          <a:lstStyle/>
          <a:p>
            <a:r>
              <a:rPr lang="es-GT" b="1" dirty="0">
                <a:solidFill>
                  <a:schemeClr val="accent1"/>
                </a:solidFill>
              </a:rPr>
              <a:t>En las operaciones de mantenimiento, </a:t>
            </a:r>
            <a:r>
              <a:rPr lang="es-GT" b="1" dirty="0" smtClean="0">
                <a:solidFill>
                  <a:schemeClr val="accent1"/>
                </a:solidFill>
              </a:rPr>
              <a:t>el mantenimiento </a:t>
            </a:r>
            <a:r>
              <a:rPr lang="es-GT" b="1" dirty="0">
                <a:solidFill>
                  <a:schemeClr val="accent1"/>
                </a:solidFill>
              </a:rPr>
              <a:t>preventivo es el destinado a la conservación de equipos o instalaciones mediante la realización de revisión y reparación que garanticen su buen funcionamiento y fiabilidad.</a:t>
            </a:r>
            <a:endParaRPr lang="es-GT" b="1" dirty="0">
              <a:solidFill>
                <a:schemeClr val="accent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3234259"/>
            <a:ext cx="3169085" cy="30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73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fractur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MANTENIMIENTO CORRECTIVO</a:t>
            </a:r>
            <a:endParaRPr lang="es-GT" b="1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16544" y="3543300"/>
            <a:ext cx="6861704" cy="2476500"/>
          </a:xfrm>
        </p:spPr>
        <p:txBody>
          <a:bodyPr/>
          <a:lstStyle/>
          <a:p>
            <a:r>
              <a:rPr lang="es-GT" b="1" dirty="0">
                <a:solidFill>
                  <a:schemeClr val="accent1"/>
                </a:solidFill>
              </a:rPr>
              <a:t>EL Mantenimiento Correctivo de Hardware es la reparación o el cambio que se le hace a </a:t>
            </a:r>
            <a:r>
              <a:rPr lang="es-GT" b="1" dirty="0" smtClean="0">
                <a:solidFill>
                  <a:schemeClr val="accent1"/>
                </a:solidFill>
              </a:rPr>
              <a:t>algún </a:t>
            </a:r>
            <a:r>
              <a:rPr lang="es-GT" b="1" dirty="0">
                <a:solidFill>
                  <a:schemeClr val="accent1"/>
                </a:solidFill>
              </a:rPr>
              <a:t>componente de </a:t>
            </a:r>
            <a:r>
              <a:rPr lang="es-GT" b="1" dirty="0" smtClean="0">
                <a:solidFill>
                  <a:schemeClr val="accent1"/>
                </a:solidFill>
              </a:rPr>
              <a:t>la computadora</a:t>
            </a:r>
            <a:r>
              <a:rPr lang="es-GT" b="1" dirty="0">
                <a:solidFill>
                  <a:schemeClr val="accent1"/>
                </a:solidFill>
              </a:rPr>
              <a:t> cuando se presenta una falla. </a:t>
            </a:r>
            <a:r>
              <a:rPr lang="es-GT" b="1" dirty="0" smtClean="0">
                <a:solidFill>
                  <a:schemeClr val="accent1"/>
                </a:solidFill>
              </a:rPr>
              <a:t>Este mantenimiento</a:t>
            </a:r>
            <a:r>
              <a:rPr lang="es-GT" b="1" dirty="0">
                <a:solidFill>
                  <a:schemeClr val="accent1"/>
                </a:solidFill>
              </a:rPr>
              <a:t> consiste en una pequeña soldadura de la tarjeta de vídeo, etc. o simplemente en el cambio total del Monitor o un Mouse, etc.</a:t>
            </a:r>
            <a:endParaRPr lang="es-GT" b="1" dirty="0">
              <a:solidFill>
                <a:schemeClr val="accent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64" y="3053872"/>
            <a:ext cx="3810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95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airplan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6619" y="1410222"/>
            <a:ext cx="8825659" cy="1981200"/>
          </a:xfrm>
        </p:spPr>
        <p:txBody>
          <a:bodyPr/>
          <a:lstStyle/>
          <a:p>
            <a:r>
              <a:rPr lang="es-GT" b="1" u="sng" dirty="0" smtClean="0"/>
              <a:t>CONCLUSION</a:t>
            </a:r>
            <a:endParaRPr lang="es-GT" b="1" u="sng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b="1" dirty="0" smtClean="0">
                <a:solidFill>
                  <a:schemeClr val="accent1"/>
                </a:solidFill>
              </a:rPr>
              <a:t>Debemos de dar siempre la debida atención a nuestros equipos para evitar daños mayores incluso que pueden llegar a ser irreparables</a:t>
            </a:r>
            <a:endParaRPr lang="es-GT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8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44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  </vt:lpstr>
      <vt:lpstr>Presentación de PowerPoint</vt:lpstr>
      <vt:lpstr>MANTENIMIENTO DECUTIVO</vt:lpstr>
      <vt:lpstr>MANTENIMIENTO PREVENTIVO</vt:lpstr>
      <vt:lpstr>MANTENIMIENTO CORRECTIVO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estudiante de Liceo Compu-market</dc:creator>
  <cp:lastModifiedBy>estudiante de Liceo Compu-market</cp:lastModifiedBy>
  <cp:revision>4</cp:revision>
  <dcterms:created xsi:type="dcterms:W3CDTF">2017-07-07T21:03:29Z</dcterms:created>
  <dcterms:modified xsi:type="dcterms:W3CDTF">2017-07-07T21:31:59Z</dcterms:modified>
</cp:coreProperties>
</file>