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03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073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5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0183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647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25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66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12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9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5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9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0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1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8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98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93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Contaminaci%C3%B3n#cite_note-1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LA CONTAMINACION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TIPOS DE CONTAMINACION		</a:t>
            </a:r>
          </a:p>
          <a:p>
            <a:endParaRPr lang="es-ES" dirty="0"/>
          </a:p>
          <a:p>
            <a:r>
              <a:rPr lang="es-ES" dirty="0" smtClean="0"/>
              <a:t>KEVIN HERNANDEZ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0527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i="1" u="sng" dirty="0">
                <a:solidFill>
                  <a:srgbClr val="7030A0"/>
                </a:solidFill>
                <a:latin typeface="Arial" panose="020B0604020202020204" pitchFamily="34" charset="0"/>
              </a:rPr>
              <a:t>La contaminación es la introducción de sustancias u otros elementos físicos en un medio que provocan que éste sea inseguro o no apto para su uso.</a:t>
            </a:r>
            <a:r>
              <a:rPr lang="es-ES" i="1" u="sng" baseline="30000" dirty="0">
                <a:solidFill>
                  <a:srgbClr val="7030A0"/>
                </a:solidFill>
                <a:latin typeface="Arial" panose="020B0604020202020204" pitchFamily="34" charset="0"/>
                <a:hlinkClick r:id="rId2"/>
              </a:rPr>
              <a:t>1</a:t>
            </a:r>
            <a:r>
              <a:rPr lang="es-ES" i="1" u="sng" dirty="0">
                <a:solidFill>
                  <a:srgbClr val="7030A0"/>
                </a:solidFill>
                <a:latin typeface="Arial" panose="020B0604020202020204" pitchFamily="34" charset="0"/>
              </a:rPr>
              <a:t> El medio puede ser un ecosistema, un medio físico o un ser vivo. El contaminante puede ser una sustancia química, energía (como sonido, calor, luz o radiactividad).</a:t>
            </a:r>
            <a:endParaRPr lang="es-ES" i="1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060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4"/>
                </a:solidFill>
              </a:rPr>
              <a:t>CONTAMINACION ATMOSFERICA</a:t>
            </a:r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>
                <a:solidFill>
                  <a:srgbClr val="7030A0"/>
                </a:solidFill>
              </a:rPr>
              <a:t>Consiste en la liberación de sustancias químicas y partículas en la atmósfera alterando su composición y suponiendo un riesgo para la salud de las personas y de los demás seres vivos. Los gases contaminantes del aire más comunes son el monóxido de carbono, el dióxido de azufre, los clorofluorocarbonos y los óxidos de nitrógeno producidos por la industria y por los gases producidos en la combustión de los vehículos. Los fotoquímicos como el ozono y el esmog se aumentan en el aire por los óxidos del nitrógeno e hidrocarburos y reaccionan a la luz solar. El material particulado o el polvo contaminante en el aire se mide por su tamaño en micrómetros, y es común en erupciones volcánicas. La contaminación atmosférica puede tener un carácter local, cuando los efectos ligados al foco de emisión afectan solo a las inmediaciones del mismo, o un carácter global, cuando las características del contaminante afectan al equilibrio del planeta y zonas muy distantes a los focos emisores, ejemplos de esto son la lluvia ácida y el calentamiento global.</a:t>
            </a:r>
            <a:endParaRPr lang="es-E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725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4"/>
                </a:solidFill>
              </a:rPr>
              <a:t>CONTAMINACION DEL SUELO</a:t>
            </a:r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>
                <a:solidFill>
                  <a:srgbClr val="7030A0"/>
                </a:solidFill>
              </a:rPr>
              <a:t>Ocurre cuando productos químicos son liberados por un derrame o filtraciones sobre y bajo la tierra. Entre los contaminantes del suelo más significativos se encuentran los hidrocarburos como el petróleo y sus derivados, los metales pesados frecuentes en baterías, el Metil tert-butil éter (MTBE</a:t>
            </a:r>
            <a:r>
              <a:rPr lang="es-ES" dirty="0" smtClean="0">
                <a:solidFill>
                  <a:srgbClr val="7030A0"/>
                </a:solidFill>
              </a:rPr>
              <a:t>),</a:t>
            </a:r>
            <a:r>
              <a:rPr lang="es-ES" baseline="30000" dirty="0">
                <a:solidFill>
                  <a:srgbClr val="7030A0"/>
                </a:solidFill>
              </a:rPr>
              <a:t> </a:t>
            </a:r>
            <a:r>
              <a:rPr lang="es-ES" dirty="0" smtClean="0">
                <a:solidFill>
                  <a:srgbClr val="7030A0"/>
                </a:solidFill>
              </a:rPr>
              <a:t>los</a:t>
            </a:r>
            <a:r>
              <a:rPr lang="es-ES" dirty="0">
                <a:solidFill>
                  <a:srgbClr val="7030A0"/>
                </a:solidFill>
              </a:rPr>
              <a:t> herbicidas y plaguicidas generalmente rociados a los cultivos industriales y monocultivos y organoclorados producidos por la industria. También los vertederos y cinturones ecológicos que entierran grandes cantidades de basura de las ciudades. Esta contaminación puede afectar a la salud de forma directa y al entrar en contacto con fuentes de agua potable.</a:t>
            </a:r>
            <a:endParaRPr lang="es-E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033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4"/>
                </a:solidFill>
              </a:rPr>
              <a:t>CONTAMINACION RADIOACTIVA</a:t>
            </a:r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>
                <a:solidFill>
                  <a:srgbClr val="7030A0"/>
                </a:solidFill>
              </a:rPr>
              <a:t>Resultado de las actividades en física atómica desde el siglo XX, puede ser resultado de graves desperfectos en plantas nucleares o por investigaciones en bombas nucleares, también por la manufactura y uso materiales radioactivos. (Ver emisores de partículas alfa) </a:t>
            </a:r>
            <a:r>
              <a:rPr lang="es-ES" i="1" dirty="0">
                <a:solidFill>
                  <a:srgbClr val="7030A0"/>
                </a:solidFill>
              </a:rPr>
              <a:t>La Contaminación radiactiva se trata más ampliamente en este artículo en la sección Radiación ionizante.</a:t>
            </a:r>
            <a:endParaRPr lang="es-E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158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CONTAMINACION VISUAL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>
                <a:solidFill>
                  <a:srgbClr val="7030A0"/>
                </a:solidFill>
              </a:rPr>
              <a:t>Que puede referirse a la presencia de torres para el transporte de energía eléctrica, Vallas publicitarias en carreteras y avenidas, accidentes geográficos como las "cicatrices" producidas por la minería a cielo abierto, también por los vertederos a cielo abierto.</a:t>
            </a:r>
            <a:endParaRPr lang="es-E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85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4"/>
                </a:solidFill>
              </a:rPr>
              <a:t>CONTAMINACION HIDRICA</a:t>
            </a:r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>
                <a:solidFill>
                  <a:srgbClr val="7030A0"/>
                </a:solidFill>
              </a:rPr>
              <a:t>Se da por la liberación de residuos y contaminantes que drenan a las escorrentías y luego son transportados hacia ríos, penetrando en aguas subterráneas o descargando en lagos o mares. Por derrames o descargas de aguas residuales, eutrofización o descarga de basura. O por liberación descontrolada del gas de invernadero CO</a:t>
            </a:r>
            <a:r>
              <a:rPr lang="es-ES" baseline="-25000" dirty="0">
                <a:solidFill>
                  <a:srgbClr val="7030A0"/>
                </a:solidFill>
              </a:rPr>
              <a:t>2</a:t>
            </a:r>
            <a:r>
              <a:rPr lang="es-ES" dirty="0">
                <a:solidFill>
                  <a:srgbClr val="7030A0"/>
                </a:solidFill>
              </a:rPr>
              <a:t> que produce la acidificación de los océanos. Los desechos marinos son desechos mayormente plásticos que contaminan los océanos y costas, algunas veces se acumulan en alta mar como en la gran mancha de basura del Pacífico Norte. Los derrames de petróleo en mar abierto por el hundimiento o fugas en petroleros y algunas veces derrames desde el mismo pozo petrolero.</a:t>
            </a:r>
            <a:endParaRPr lang="es-E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559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63" y="874473"/>
            <a:ext cx="2072014" cy="26289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439" y="1171998"/>
            <a:ext cx="2705622" cy="203384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100" y="1539698"/>
            <a:ext cx="2011680" cy="129844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870" y="4035533"/>
            <a:ext cx="2619375" cy="17430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668" y="403553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88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80</Words>
  <Application>Microsoft Office PowerPoint</Application>
  <PresentationFormat>Panorámica</PresentationFormat>
  <Paragraphs>15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LA CONTAMINACION</vt:lpstr>
      <vt:lpstr>Presentación de PowerPoint</vt:lpstr>
      <vt:lpstr>CONTAMINACION ATMOSFERICA</vt:lpstr>
      <vt:lpstr>CONTAMINACION DEL SUELO</vt:lpstr>
      <vt:lpstr>CONTAMINACION RADIOACTIVA</vt:lpstr>
      <vt:lpstr>CONTAMINACION VISUAL</vt:lpstr>
      <vt:lpstr>CONTAMINACION HIDRICA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CONTAMINACION</dc:title>
  <dc:creator>estudiante de Liceo Compu-market</dc:creator>
  <cp:lastModifiedBy>estudiante de Liceo Compu-market</cp:lastModifiedBy>
  <cp:revision>3</cp:revision>
  <dcterms:created xsi:type="dcterms:W3CDTF">2017-05-22T13:51:12Z</dcterms:created>
  <dcterms:modified xsi:type="dcterms:W3CDTF">2017-05-22T14:16:11Z</dcterms:modified>
</cp:coreProperties>
</file>