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9B9D2D-7168-4186-A91E-309B1416AE08}">
  <a:tblStyle styleId="{E49B9D2D-7168-4186-A91E-309B1416AE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63259ecf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63259ecf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Xero Integration Context Diagram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660000" y="1966625"/>
            <a:ext cx="3492000" cy="1412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Xero Integrated System 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891375" y="2212625"/>
            <a:ext cx="1046400" cy="920100"/>
          </a:xfrm>
          <a:prstGeom prst="can">
            <a:avLst>
              <a:gd fmla="val 25000" name="adj"/>
            </a:avLst>
          </a:prstGeom>
          <a:solidFill>
            <a:srgbClr val="FCE5C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Xero Database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0" y="617725"/>
            <a:ext cx="1046400" cy="93292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2161500" y="503125"/>
            <a:ext cx="2200200" cy="6063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Stripe/PayPal (Online Payment Integration)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824250" y="617725"/>
            <a:ext cx="2508900" cy="554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Hubdoc (Document &amp; Bill Management)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7513550" y="2421600"/>
            <a:ext cx="1449600" cy="554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Gusto (Payroll)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161500" y="4223225"/>
            <a:ext cx="2591100" cy="6819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Shopify integration by Xero/Unleashed Software (Inventory &amp; Orders)</a:t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706725" y="4223225"/>
            <a:ext cx="2080200" cy="5547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Expensify (Expense Management)</a:t>
            </a:r>
            <a:endParaRPr/>
          </a:p>
        </p:txBody>
      </p:sp>
      <p:cxnSp>
        <p:nvCxnSpPr>
          <p:cNvPr id="63" name="Google Shape;63;p13"/>
          <p:cNvCxnSpPr>
            <a:stCxn id="58" idx="1"/>
            <a:endCxn id="55" idx="0"/>
          </p:cNvCxnSpPr>
          <p:nvPr/>
        </p:nvCxnSpPr>
        <p:spPr>
          <a:xfrm>
            <a:off x="3261600" y="1109425"/>
            <a:ext cx="1144500" cy="8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4" name="Google Shape;64;p13"/>
          <p:cNvCxnSpPr>
            <a:stCxn id="59" idx="1"/>
            <a:endCxn id="55" idx="0"/>
          </p:cNvCxnSpPr>
          <p:nvPr/>
        </p:nvCxnSpPr>
        <p:spPr>
          <a:xfrm flipH="1">
            <a:off x="4406000" y="1172425"/>
            <a:ext cx="2672700" cy="79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5" name="Google Shape;65;p13"/>
          <p:cNvCxnSpPr>
            <a:stCxn id="55" idx="3"/>
            <a:endCxn id="60" idx="2"/>
          </p:cNvCxnSpPr>
          <p:nvPr/>
        </p:nvCxnSpPr>
        <p:spPr>
          <a:xfrm>
            <a:off x="6152000" y="2672675"/>
            <a:ext cx="1361400" cy="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13"/>
          <p:cNvCxnSpPr>
            <a:stCxn id="61" idx="3"/>
            <a:endCxn id="55" idx="2"/>
          </p:cNvCxnSpPr>
          <p:nvPr/>
        </p:nvCxnSpPr>
        <p:spPr>
          <a:xfrm flipH="1" rot="10800000">
            <a:off x="3457050" y="3378725"/>
            <a:ext cx="9489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7" name="Google Shape;67;p13"/>
          <p:cNvCxnSpPr>
            <a:stCxn id="55" idx="2"/>
            <a:endCxn id="62" idx="3"/>
          </p:cNvCxnSpPr>
          <p:nvPr/>
        </p:nvCxnSpPr>
        <p:spPr>
          <a:xfrm>
            <a:off x="4406000" y="3378725"/>
            <a:ext cx="3340800" cy="84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8" name="Google Shape;68;p13"/>
          <p:cNvCxnSpPr>
            <a:stCxn id="57" idx="3"/>
            <a:endCxn id="55" idx="1"/>
          </p:cNvCxnSpPr>
          <p:nvPr/>
        </p:nvCxnSpPr>
        <p:spPr>
          <a:xfrm>
            <a:off x="1361550" y="1084188"/>
            <a:ext cx="1298400" cy="15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57" idx="3"/>
            <a:endCxn id="55" idx="1"/>
          </p:cNvCxnSpPr>
          <p:nvPr/>
        </p:nvCxnSpPr>
        <p:spPr>
          <a:xfrm>
            <a:off x="1361550" y="1084188"/>
            <a:ext cx="1298400" cy="15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3"/>
          <p:cNvSpPr txBox="1"/>
          <p:nvPr/>
        </p:nvSpPr>
        <p:spPr>
          <a:xfrm>
            <a:off x="2269125" y="1189850"/>
            <a:ext cx="1575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Payments, refunds, transaction data, reconciliation updates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752600" y="1172425"/>
            <a:ext cx="1935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Invoices, bills, receipts, financial docs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6152150" y="1972425"/>
            <a:ext cx="1575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Payroll processing, tax filings, employee records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5937775" y="3378825"/>
            <a:ext cx="20802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Expense claims, reimbursements, approvals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891300" y="3630725"/>
            <a:ext cx="1361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Orders, stock tracking, inventory levels, sales data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3845025" y="1260650"/>
            <a:ext cx="390900" cy="34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6039700" y="1476375"/>
            <a:ext cx="390900" cy="30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620700" y="2704100"/>
            <a:ext cx="390900" cy="30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7276275" y="3784500"/>
            <a:ext cx="390900" cy="30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576000" y="3566275"/>
            <a:ext cx="390900" cy="3027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0" y="2232475"/>
            <a:ext cx="1046400" cy="932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50" y="3683350"/>
            <a:ext cx="1046400" cy="93292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/>
        </p:nvSpPr>
        <p:spPr>
          <a:xfrm>
            <a:off x="466350" y="1457472"/>
            <a:ext cx="89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Customer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64750" y="3132725"/>
            <a:ext cx="1298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Business Owner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390750" y="4616275"/>
            <a:ext cx="10464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Accountant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5" name="Google Shape;85;p13"/>
          <p:cNvCxnSpPr/>
          <p:nvPr/>
        </p:nvCxnSpPr>
        <p:spPr>
          <a:xfrm rot="10800000">
            <a:off x="1374175" y="1298425"/>
            <a:ext cx="1260600" cy="162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3"/>
          <p:cNvSpPr txBox="1"/>
          <p:nvPr/>
        </p:nvSpPr>
        <p:spPr>
          <a:xfrm>
            <a:off x="2054850" y="1752375"/>
            <a:ext cx="895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Invoices, Payments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178050" y="1654525"/>
            <a:ext cx="788700" cy="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Receipts, Financial Reports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88" name="Google Shape;88;p13"/>
          <p:cNvCxnSpPr>
            <a:stCxn id="80" idx="3"/>
            <a:endCxn id="55" idx="1"/>
          </p:cNvCxnSpPr>
          <p:nvPr/>
        </p:nvCxnSpPr>
        <p:spPr>
          <a:xfrm flipH="1" rot="10800000">
            <a:off x="1361550" y="2672538"/>
            <a:ext cx="1298400" cy="2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" name="Google Shape;89;p13"/>
          <p:cNvSpPr txBox="1"/>
          <p:nvPr/>
        </p:nvSpPr>
        <p:spPr>
          <a:xfrm>
            <a:off x="1273300" y="2732450"/>
            <a:ext cx="19353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Bank Transactions, Configurations, Reports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90" name="Google Shape;90;p13"/>
          <p:cNvCxnSpPr>
            <a:stCxn id="81" idx="3"/>
          </p:cNvCxnSpPr>
          <p:nvPr/>
        </p:nvCxnSpPr>
        <p:spPr>
          <a:xfrm flipH="1" rot="10800000">
            <a:off x="1361550" y="3328113"/>
            <a:ext cx="1361400" cy="82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" name="Google Shape;91;p13"/>
          <p:cNvSpPr txBox="1"/>
          <p:nvPr/>
        </p:nvSpPr>
        <p:spPr>
          <a:xfrm>
            <a:off x="1883325" y="3632700"/>
            <a:ext cx="11709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Tax filings, Reconciliation, Reports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System Interface Table</a:t>
            </a:r>
            <a:endParaRPr b="1" sz="1700">
              <a:solidFill>
                <a:schemeClr val="dk1"/>
              </a:solidFill>
            </a:endParaRPr>
          </a:p>
        </p:txBody>
      </p:sp>
      <p:graphicFrame>
        <p:nvGraphicFramePr>
          <p:cNvPr id="97" name="Google Shape;97;p14"/>
          <p:cNvGraphicFramePr/>
          <p:nvPr/>
        </p:nvGraphicFramePr>
        <p:xfrm>
          <a:off x="68800" y="41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{E49B9D2D-7168-4186-A91E-309B1416AE08}</a:tableStyleId>
              </a:tblPr>
              <a:tblGrid>
                <a:gridCol w="373850"/>
                <a:gridCol w="2044325"/>
                <a:gridCol w="1344525"/>
                <a:gridCol w="958125"/>
                <a:gridCol w="899475"/>
                <a:gridCol w="3386075"/>
              </a:tblGrid>
              <a:tr h="2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No.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Description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Source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Target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Frequency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Validation Rules</a:t>
                      </a:r>
                      <a:endParaRPr b="1"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</a:tr>
              <a:tr h="329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Supports online payments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Stripe/PayPal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Real-time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Unique payment ID, valid currency, transaction &gt; 0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1b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Provides financial transaction data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Stripe/PayPal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Real-time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Reconciliation against authorized limits, payment status verified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8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Imports bills, receipts, invoices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Hubdoc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Scheduled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Valid supplier name, invoice date format (YYYY-MM-DD), total &gt; 0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8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2b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Provides financial record updates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Hubdoc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Scheduled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Document status synced, completeness check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51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Manages payroll &amp; tax filings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Gusto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Scheduled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Employee ID valid, salary matches records, tax ID verified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273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3b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Provides payroll data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Gusto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Scheduled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Payroll summary balanced, compliance with tax filings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Handles expenses &amp; reimbursements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Expensify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Event-based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Expense category valid, receipt attached, approval workflow followed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72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4b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Provides expense reports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Expensify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Event-based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Expense reports reconciled, reimbursement statuses updated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486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Syncs orders, stock, inventory data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Shopify/Unleashed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Real-time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Product SKU exists, order quantity ≥ 0, inventory balance updated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58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5b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Provides inventory &amp; sales updates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Xero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Shopify/Unleashed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Real-time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Order fulfillment status valid, sales transactions balanced</a:t>
                      </a:r>
                      <a:endParaRPr sz="1100"/>
                    </a:p>
                  </a:txBody>
                  <a:tcPr marT="9525" marB="9525" marR="9525" marL="95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FFB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