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</a:rPr>
              <a:t>Xero Application: Functional Decomposition Diagram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620250" y="516875"/>
            <a:ext cx="1903500" cy="5169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Xero Application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8248625" y="2571750"/>
            <a:ext cx="896400" cy="56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12. Accounting Reports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008050" y="3599425"/>
            <a:ext cx="1032900" cy="56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03. Settings and Configuration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3753850" y="3542575"/>
            <a:ext cx="956100" cy="681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05. Bank Feeds and Reconciliations</a:t>
            </a: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7462350" y="4166725"/>
            <a:ext cx="542400" cy="681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10. Bills to Pay</a:t>
            </a: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7858850" y="3542575"/>
            <a:ext cx="768300" cy="56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11. Accounts Payable</a:t>
            </a:r>
            <a:endParaRPr sz="1000"/>
          </a:p>
        </p:txBody>
      </p:sp>
      <p:sp>
        <p:nvSpPr>
          <p:cNvPr id="61" name="Google Shape;61;p13"/>
          <p:cNvSpPr/>
          <p:nvPr/>
        </p:nvSpPr>
        <p:spPr>
          <a:xfrm>
            <a:off x="63850" y="3599425"/>
            <a:ext cx="1032900" cy="56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01. Dashboard</a:t>
            </a:r>
            <a:endParaRPr sz="1000"/>
          </a:p>
        </p:txBody>
      </p:sp>
      <p:sp>
        <p:nvSpPr>
          <p:cNvPr id="62" name="Google Shape;62;p13"/>
          <p:cNvSpPr/>
          <p:nvPr/>
        </p:nvSpPr>
        <p:spPr>
          <a:xfrm>
            <a:off x="920250" y="4223575"/>
            <a:ext cx="1087800" cy="8004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02. User Management and Authentication</a:t>
            </a:r>
            <a:endParaRPr sz="1000"/>
          </a:p>
        </p:txBody>
      </p:sp>
      <p:sp>
        <p:nvSpPr>
          <p:cNvPr id="63" name="Google Shape;63;p13"/>
          <p:cNvSpPr/>
          <p:nvPr/>
        </p:nvSpPr>
        <p:spPr>
          <a:xfrm>
            <a:off x="3040950" y="4223575"/>
            <a:ext cx="850500" cy="681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04. Financial Data Entry</a:t>
            </a:r>
            <a:endParaRPr sz="1000"/>
          </a:p>
        </p:txBody>
      </p:sp>
      <p:sp>
        <p:nvSpPr>
          <p:cNvPr id="64" name="Google Shape;64;p13"/>
          <p:cNvSpPr/>
          <p:nvPr/>
        </p:nvSpPr>
        <p:spPr>
          <a:xfrm>
            <a:off x="4507375" y="2571750"/>
            <a:ext cx="768300" cy="414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06. Invoicing</a:t>
            </a:r>
            <a:endParaRPr sz="1000"/>
          </a:p>
        </p:txBody>
      </p:sp>
      <p:sp>
        <p:nvSpPr>
          <p:cNvPr id="65" name="Google Shape;65;p13"/>
          <p:cNvSpPr/>
          <p:nvPr/>
        </p:nvSpPr>
        <p:spPr>
          <a:xfrm>
            <a:off x="6694038" y="3542575"/>
            <a:ext cx="768300" cy="56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09. Expense Claims</a:t>
            </a:r>
            <a:endParaRPr sz="1000"/>
          </a:p>
        </p:txBody>
      </p:sp>
      <p:sp>
        <p:nvSpPr>
          <p:cNvPr id="66" name="Google Shape;66;p13"/>
          <p:cNvSpPr/>
          <p:nvPr/>
        </p:nvSpPr>
        <p:spPr>
          <a:xfrm>
            <a:off x="5381600" y="2596950"/>
            <a:ext cx="896400" cy="516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07. Accounts Receivable</a:t>
            </a:r>
            <a:endParaRPr sz="1000"/>
          </a:p>
        </p:txBody>
      </p:sp>
      <p:sp>
        <p:nvSpPr>
          <p:cNvPr id="67" name="Google Shape;67;p13"/>
          <p:cNvSpPr/>
          <p:nvPr/>
        </p:nvSpPr>
        <p:spPr>
          <a:xfrm>
            <a:off x="5843550" y="4223575"/>
            <a:ext cx="850500" cy="56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08. Purchase Orders</a:t>
            </a:r>
            <a:endParaRPr sz="1000"/>
          </a:p>
        </p:txBody>
      </p:sp>
      <p:cxnSp>
        <p:nvCxnSpPr>
          <p:cNvPr id="68" name="Google Shape;68;p13"/>
          <p:cNvCxnSpPr/>
          <p:nvPr/>
        </p:nvCxnSpPr>
        <p:spPr>
          <a:xfrm>
            <a:off x="592500" y="1827950"/>
            <a:ext cx="809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endCxn id="61" idx="0"/>
          </p:cNvCxnSpPr>
          <p:nvPr/>
        </p:nvCxnSpPr>
        <p:spPr>
          <a:xfrm flipH="1">
            <a:off x="580300" y="1790125"/>
            <a:ext cx="12300" cy="180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endCxn id="62" idx="0"/>
          </p:cNvCxnSpPr>
          <p:nvPr/>
        </p:nvCxnSpPr>
        <p:spPr>
          <a:xfrm>
            <a:off x="1449750" y="1802575"/>
            <a:ext cx="14400" cy="242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endCxn id="57" idx="0"/>
          </p:cNvCxnSpPr>
          <p:nvPr/>
        </p:nvCxnSpPr>
        <p:spPr>
          <a:xfrm>
            <a:off x="2508600" y="1802725"/>
            <a:ext cx="15900" cy="179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endCxn id="63" idx="0"/>
          </p:cNvCxnSpPr>
          <p:nvPr/>
        </p:nvCxnSpPr>
        <p:spPr>
          <a:xfrm>
            <a:off x="3441600" y="1815475"/>
            <a:ext cx="24600" cy="240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endCxn id="58" idx="0"/>
          </p:cNvCxnSpPr>
          <p:nvPr/>
        </p:nvCxnSpPr>
        <p:spPr>
          <a:xfrm>
            <a:off x="4198000" y="1815475"/>
            <a:ext cx="33900" cy="172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endCxn id="64" idx="0"/>
          </p:cNvCxnSpPr>
          <p:nvPr/>
        </p:nvCxnSpPr>
        <p:spPr>
          <a:xfrm>
            <a:off x="4891225" y="1802850"/>
            <a:ext cx="300" cy="76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endCxn id="66" idx="0"/>
          </p:cNvCxnSpPr>
          <p:nvPr/>
        </p:nvCxnSpPr>
        <p:spPr>
          <a:xfrm flipH="1">
            <a:off x="5829800" y="1802850"/>
            <a:ext cx="19500" cy="79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/>
          <p:nvPr/>
        </p:nvCxnSpPr>
        <p:spPr>
          <a:xfrm>
            <a:off x="6517625" y="1827950"/>
            <a:ext cx="12600" cy="242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endCxn id="65" idx="0"/>
          </p:cNvCxnSpPr>
          <p:nvPr/>
        </p:nvCxnSpPr>
        <p:spPr>
          <a:xfrm flipH="1">
            <a:off x="7078188" y="1815475"/>
            <a:ext cx="31800" cy="172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endCxn id="59" idx="0"/>
          </p:cNvCxnSpPr>
          <p:nvPr/>
        </p:nvCxnSpPr>
        <p:spPr>
          <a:xfrm flipH="1">
            <a:off x="7733550" y="1802725"/>
            <a:ext cx="19500" cy="236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/>
          <p:nvPr/>
        </p:nvCxnSpPr>
        <p:spPr>
          <a:xfrm>
            <a:off x="8156175" y="1802875"/>
            <a:ext cx="23400" cy="175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endCxn id="56" idx="0"/>
          </p:cNvCxnSpPr>
          <p:nvPr/>
        </p:nvCxnSpPr>
        <p:spPr>
          <a:xfrm flipH="1">
            <a:off x="8696825" y="1815450"/>
            <a:ext cx="1800" cy="75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stCxn id="55" idx="2"/>
          </p:cNvCxnSpPr>
          <p:nvPr/>
        </p:nvCxnSpPr>
        <p:spPr>
          <a:xfrm>
            <a:off x="4572000" y="1033775"/>
            <a:ext cx="4200" cy="80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3"/>
          <p:cNvSpPr txBox="1"/>
          <p:nvPr/>
        </p:nvSpPr>
        <p:spPr>
          <a:xfrm>
            <a:off x="3129900" y="4847725"/>
            <a:ext cx="672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Team 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3897575" y="4223625"/>
            <a:ext cx="672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Team 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5932500" y="4790875"/>
            <a:ext cx="672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Team 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6741900" y="4109875"/>
            <a:ext cx="672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Team 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7407000" y="4790875"/>
            <a:ext cx="672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Team 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967425" y="4109875"/>
            <a:ext cx="672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Team 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555225" y="2986750"/>
            <a:ext cx="672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FF"/>
                </a:solidFill>
              </a:rPr>
              <a:t>Team 2</a:t>
            </a:r>
            <a:endParaRPr b="1" sz="1100">
              <a:solidFill>
                <a:srgbClr val="FF00FF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376600" y="3113850"/>
            <a:ext cx="672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FF"/>
                </a:solidFill>
              </a:rPr>
              <a:t>Team 2</a:t>
            </a:r>
            <a:endParaRPr b="1" sz="1100">
              <a:solidFill>
                <a:srgbClr val="FF00FF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536425" y="3113850"/>
            <a:ext cx="672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FF"/>
                </a:solidFill>
              </a:rPr>
              <a:t>Team 2</a:t>
            </a:r>
            <a:endParaRPr b="1" sz="1100">
              <a:solidFill>
                <a:srgbClr val="FF00FF"/>
              </a:solidFill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4424925" y="2332225"/>
            <a:ext cx="4720200" cy="10842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114325" y="1979738"/>
            <a:ext cx="15246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FF"/>
                </a:solidFill>
              </a:rPr>
              <a:t>Testing Scope</a:t>
            </a:r>
            <a:endParaRPr b="1" i="1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