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1468470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07" autoAdjust="0"/>
  </p:normalViewPr>
  <p:slideViewPr>
    <p:cSldViewPr snapToGrid="0">
      <p:cViewPr varScale="1">
        <p:scale>
          <a:sx n="81" d="100"/>
          <a:sy n="81" d="100"/>
        </p:scale>
        <p:origin x="-27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home </a:t>
            </a:r>
            <a:r>
              <a:rPr lang="en-US" dirty="0" err="1" smtClean="0"/>
              <a:t>automatiuon</a:t>
            </a:r>
            <a:endParaRPr lang="en-US" dirty="0"/>
          </a:p>
        </p:txBody>
      </p:sp>
      <p:sp>
        <p:nvSpPr>
          <p:cNvPr id="3" name="Content Placeholder 2"/>
          <p:cNvSpPr>
            <a:spLocks noGrp="1"/>
          </p:cNvSpPr>
          <p:nvPr>
            <p:ph idx="1"/>
          </p:nvPr>
        </p:nvSpPr>
        <p:spPr/>
        <p:txBody>
          <a:bodyPr/>
          <a:lstStyle/>
          <a:p>
            <a:r>
              <a:rPr lang="en-US" dirty="0" smtClean="0"/>
              <a:t>                                           Presented  by,</a:t>
            </a:r>
          </a:p>
          <a:p>
            <a:r>
              <a:rPr lang="en-US" dirty="0" smtClean="0"/>
              <a:t>                                                                  </a:t>
            </a:r>
            <a:r>
              <a:rPr lang="en-US" dirty="0" err="1" smtClean="0"/>
              <a:t>E.Kevin</a:t>
            </a:r>
            <a:r>
              <a:rPr lang="en-US" smtClean="0"/>
              <a:t> Raj</a:t>
            </a:r>
            <a:endParaRPr lang="en-US" dirty="0" smtClean="0"/>
          </a:p>
          <a:p>
            <a:r>
              <a:rPr lang="en-US" dirty="0" smtClean="0"/>
              <a:t>                                                                  Dept : Electrical &amp; Electronics Engineering</a:t>
            </a:r>
          </a:p>
          <a:p>
            <a:r>
              <a:rPr lang="en-US" dirty="0" smtClean="0"/>
              <a:t>                                                                  </a:t>
            </a:r>
            <a:r>
              <a:rPr lang="en-US" dirty="0" err="1" smtClean="0"/>
              <a:t>Bharath</a:t>
            </a:r>
            <a:r>
              <a:rPr lang="en-US" dirty="0" smtClean="0"/>
              <a:t> </a:t>
            </a:r>
            <a:r>
              <a:rPr lang="en-US" dirty="0" err="1" smtClean="0"/>
              <a:t>Niketan</a:t>
            </a:r>
            <a:r>
              <a:rPr lang="en-US" dirty="0" smtClean="0"/>
              <a:t> Engineering College</a:t>
            </a:r>
          </a:p>
          <a:p>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94840" y="1261082"/>
            <a:ext cx="11029615" cy="4673324"/>
          </a:xfrm>
        </p:spPr>
        <p:txBody>
          <a:bodyPr>
            <a:normAutofit/>
          </a:bodyPr>
          <a:lstStyle/>
          <a:p>
            <a:pPr marL="305435" indent="-305435">
              <a:buNone/>
            </a:pPr>
            <a:r>
              <a:rPr lang="en-US" sz="2400" dirty="0" smtClean="0"/>
              <a:t>Home automation is the automatic control of electronic devices in your home. These devices are connected to the Internet, which allows them to be controlled remotely. With home automation, devices can trigger one another so you don't have to control them manually via an app or voice assistant.</a:t>
            </a:r>
            <a:endParaRPr lang="en-IN" sz="2400" dirty="0"/>
          </a:p>
        </p:txBody>
      </p:sp>
    </p:spTree>
    <p:extLst>
      <p:ext uri="{BB962C8B-B14F-4D97-AF65-F5344CB8AC3E}">
        <p14:creationId xmlns:p14="http://schemas.microsoft.com/office/powerpoint/2010/main" xmlns="" val="728950222"/>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smtClean="0"/>
              <a:t>Problem </a:t>
            </a:r>
            <a:r>
              <a:rPr lang="en-US" dirty="0" err="1" smtClean="0"/>
              <a:t>StatementThe</a:t>
            </a:r>
            <a:r>
              <a:rPr lang="en-US" dirty="0" smtClean="0"/>
              <a:t> traditional home automation systems are often complex and expensive, making it difficult for the common household to adopt them. Additionally, many of these systems are not easily accessible from a remote location, making it challenging to monitor and control home appliances when away from home.</a:t>
            </a:r>
            <a:endParaRPr lang="en-IN" dirty="0"/>
          </a:p>
        </p:txBody>
      </p:sp>
    </p:spTree>
    <p:extLst>
      <p:ext uri="{BB962C8B-B14F-4D97-AF65-F5344CB8AC3E}">
        <p14:creationId xmlns:p14="http://schemas.microsoft.com/office/powerpoint/2010/main" xmlns="" val="118642116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3048000" y="2551837"/>
            <a:ext cx="6096000" cy="1754326"/>
          </a:xfrm>
          <a:prstGeom prst="rect">
            <a:avLst/>
          </a:prstGeom>
        </p:spPr>
        <p:txBody>
          <a:bodyPr>
            <a:spAutoFit/>
          </a:bodyPr>
          <a:lstStyle/>
          <a:p>
            <a:r>
              <a:rPr lang="en-US" dirty="0" smtClean="0"/>
              <a:t>The main intention of this project is to design a home automation system using an </a:t>
            </a:r>
            <a:r>
              <a:rPr lang="en-US" dirty="0" err="1" smtClean="0"/>
              <a:t>Arduino</a:t>
            </a:r>
            <a:r>
              <a:rPr lang="en-US" dirty="0" smtClean="0"/>
              <a:t> board with Bluetooth technology and to control it remotely by any Android operating system based </a:t>
            </a:r>
            <a:r>
              <a:rPr lang="en-US" dirty="0" err="1" smtClean="0"/>
              <a:t>smartphone</a:t>
            </a:r>
            <a:r>
              <a:rPr lang="en-US" dirty="0" smtClean="0"/>
              <a:t>. The proposed system uses a Bluetooth module, which is interfaced with the </a:t>
            </a:r>
            <a:r>
              <a:rPr lang="en-US" dirty="0" err="1" smtClean="0"/>
              <a:t>Arduino</a:t>
            </a:r>
            <a:r>
              <a:rPr lang="en-US" dirty="0" smtClean="0"/>
              <a:t> board at the end of the receiver.</a:t>
            </a:r>
            <a:endParaRPr lang="en-US" dirty="0"/>
          </a:p>
        </p:txBody>
      </p:sp>
    </p:spTree>
    <p:extLst>
      <p:ext uri="{BB962C8B-B14F-4D97-AF65-F5344CB8AC3E}">
        <p14:creationId xmlns:p14="http://schemas.microsoft.com/office/powerpoint/2010/main" xmlns="" val="321035848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smtClean="0"/>
              <a:t>RF-based Home Automation </a:t>
            </a:r>
            <a:r>
              <a:rPr lang="en-US" sz="1800" dirty="0" err="1" smtClean="0"/>
              <a:t>SystemThis</a:t>
            </a:r>
            <a:r>
              <a:rPr lang="en-US" sz="1800" dirty="0" smtClean="0"/>
              <a:t> project uses an RF remote that is interfaced with the microcontroller on the transmitter side, which sends On/OFF commands to the receiver where the loads are connected. The loads are interfaced to the microcontroller using </a:t>
            </a:r>
            <a:r>
              <a:rPr lang="en-US" sz="1800" dirty="0" err="1" smtClean="0"/>
              <a:t>Opto</a:t>
            </a:r>
            <a:r>
              <a:rPr lang="en-US" sz="1800" dirty="0" smtClean="0"/>
              <a:t>-Isolators and TRIACS.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dirty="0" smtClean="0"/>
              <a:t>In this paper, we propose an algorithm for smart home automation system based on </a:t>
            </a:r>
            <a:r>
              <a:rPr lang="en-US" dirty="0" err="1" smtClean="0"/>
              <a:t>IoT</a:t>
            </a:r>
            <a:r>
              <a:rPr lang="en-US" dirty="0" smtClean="0"/>
              <a:t> using sensor nodes which are directly connected to </a:t>
            </a:r>
            <a:r>
              <a:rPr lang="en-US" dirty="0" err="1" smtClean="0"/>
              <a:t>Arduino</a:t>
            </a:r>
            <a:r>
              <a:rPr lang="en-US" dirty="0" smtClean="0"/>
              <a:t> </a:t>
            </a:r>
            <a:r>
              <a:rPr lang="en-US" dirty="0" err="1" smtClean="0"/>
              <a:t>Nano</a:t>
            </a:r>
            <a:r>
              <a:rPr lang="en-US" dirty="0" smtClean="0"/>
              <a:t>. The algorithm perform some basic local functions such as; Turning ON/OFF </a:t>
            </a:r>
            <a:endParaRPr lang="en-US" dirty="0" smtClean="0"/>
          </a:p>
          <a:p>
            <a:pPr marL="305435" indent="-305435"/>
            <a:r>
              <a:rPr lang="en-US" dirty="0" smtClean="0"/>
              <a:t>Deployment </a:t>
            </a:r>
            <a:r>
              <a:rPr lang="en-US" dirty="0" smtClean="0"/>
              <a:t>and </a:t>
            </a:r>
            <a:r>
              <a:rPr lang="en-US" dirty="0" err="1" smtClean="0"/>
              <a:t>Optimization:Deploy</a:t>
            </a:r>
            <a:r>
              <a:rPr lang="en-US" dirty="0" smtClean="0"/>
              <a:t> your DIY home automation system in your home environment, carefully configuring and calibrating each component for optimal performance. Continuously monitor and optimize your home automation system, making adjustments based on feedback, usage patterns, and evolving </a:t>
            </a:r>
            <a:r>
              <a:rPr lang="en-US" dirty="0" err="1" smtClean="0"/>
              <a:t>requirements.the</a:t>
            </a:r>
            <a:r>
              <a:rPr lang="en-US" dirty="0" smtClean="0"/>
              <a:t> </a:t>
            </a:r>
            <a:r>
              <a:rPr lang="en-US" dirty="0" smtClean="0"/>
              <a:t>lights based on the motion sensor and generating the alarm based on the gas sensor.</a:t>
            </a:r>
            <a:endParaRPr lang="en-IN" dirty="0"/>
          </a:p>
        </p:txBody>
      </p:sp>
    </p:spTree>
    <p:extLst>
      <p:ext uri="{BB962C8B-B14F-4D97-AF65-F5344CB8AC3E}">
        <p14:creationId xmlns:p14="http://schemas.microsoft.com/office/powerpoint/2010/main" xmlns="" val="415450877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US" sz="2400" dirty="0" smtClean="0"/>
          </a:p>
          <a:p>
            <a:pPr marL="0" indent="0">
              <a:buNone/>
            </a:pPr>
            <a:r>
              <a:rPr lang="en-US" sz="2400" dirty="0" smtClean="0"/>
              <a:t>One </a:t>
            </a:r>
            <a:r>
              <a:rPr lang="en-US" sz="2400" dirty="0" smtClean="0"/>
              <a:t>of the main advantages of home automation systems is energy efficiency. Automating air conditioning, lighting, security, or communication translates to significant savings in energy consumption. There is also an improvement in the quality of life of users who now have a home adapted to all their needs.</a:t>
            </a:r>
            <a:endParaRPr lang="en-IN" sz="2400" dirty="0"/>
          </a:p>
        </p:txBody>
      </p:sp>
    </p:spTree>
    <p:extLst>
      <p:ext uri="{BB962C8B-B14F-4D97-AF65-F5344CB8AC3E}">
        <p14:creationId xmlns:p14="http://schemas.microsoft.com/office/powerpoint/2010/main" xmlns="" val="148329338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buNone/>
            </a:pPr>
            <a:endParaRPr lang="en-US" sz="2000" dirty="0" smtClean="0"/>
          </a:p>
          <a:p>
            <a:pPr marL="305435" indent="-305435"/>
            <a:r>
              <a:rPr lang="en-US" sz="2000" dirty="0" smtClean="0"/>
              <a:t>Main </a:t>
            </a:r>
            <a:r>
              <a:rPr lang="en-US" sz="2000" dirty="0" smtClean="0"/>
              <a:t>purpose of home automation system is to provide ease to people to control different home appliances with the help of the android application present in their mobile phones and to save electricity, time and money.</a:t>
            </a:r>
            <a:endParaRPr lang="en-IN" sz="2000" dirty="0"/>
          </a:p>
        </p:txBody>
      </p:sp>
    </p:spTree>
    <p:extLst>
      <p:ext uri="{BB962C8B-B14F-4D97-AF65-F5344CB8AC3E}">
        <p14:creationId xmlns:p14="http://schemas.microsoft.com/office/powerpoint/2010/main" xmlns="" val="318331512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3048000" y="2551837"/>
            <a:ext cx="6096000" cy="1754326"/>
          </a:xfrm>
          <a:prstGeom prst="rect">
            <a:avLst/>
          </a:prstGeom>
        </p:spPr>
        <p:txBody>
          <a:bodyPr>
            <a:spAutoFit/>
          </a:bodyPr>
          <a:lstStyle/>
          <a:p>
            <a:r>
              <a:rPr lang="en-US" dirty="0" smtClean="0"/>
              <a:t>Automated systems help in reducing energy waste, thereby contributing to a greener future. The future of home automation in India is promising. With technological advancements, increased internet penetration, and a focus on sustainability, the Indian market is poised for significant growth.</a:t>
            </a:r>
            <a:endParaRPr lang="en-US" dirty="0"/>
          </a:p>
        </p:txBody>
      </p:sp>
    </p:spTree>
    <p:extLst>
      <p:ext uri="{BB962C8B-B14F-4D97-AF65-F5344CB8AC3E}">
        <p14:creationId xmlns:p14="http://schemas.microsoft.com/office/powerpoint/2010/main" xmlns="" val="61488268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1192</TotalTime>
  <Words>306</Words>
  <Application>Microsoft Office PowerPoint</Application>
  <PresentationFormat>Custom</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home automatiuon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31</cp:revision>
  <dcterms:created xsi:type="dcterms:W3CDTF">2021-05-26T16:50:10Z</dcterms:created>
  <dcterms:modified xsi:type="dcterms:W3CDTF">2024-04-05T06:35:27Z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